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4.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69" r:id="rId2"/>
    <p:sldMasterId id="2147483825" r:id="rId3"/>
    <p:sldMasterId id="2147483840" r:id="rId4"/>
    <p:sldMasterId id="2147483928" r:id="rId5"/>
    <p:sldMasterId id="2147483934" r:id="rId6"/>
  </p:sldMasterIdLst>
  <p:notesMasterIdLst>
    <p:notesMasterId r:id="rId48"/>
  </p:notesMasterIdLst>
  <p:handoutMasterIdLst>
    <p:handoutMasterId r:id="rId49"/>
  </p:handoutMasterIdLst>
  <p:sldIdLst>
    <p:sldId id="722" r:id="rId7"/>
    <p:sldId id="975" r:id="rId8"/>
    <p:sldId id="775" r:id="rId9"/>
    <p:sldId id="776" r:id="rId10"/>
    <p:sldId id="777" r:id="rId11"/>
    <p:sldId id="981" r:id="rId12"/>
    <p:sldId id="778" r:id="rId13"/>
    <p:sldId id="779" r:id="rId14"/>
    <p:sldId id="780" r:id="rId15"/>
    <p:sldId id="781" r:id="rId16"/>
    <p:sldId id="782" r:id="rId17"/>
    <p:sldId id="783" r:id="rId18"/>
    <p:sldId id="784" r:id="rId19"/>
    <p:sldId id="785" r:id="rId20"/>
    <p:sldId id="786" r:id="rId21"/>
    <p:sldId id="787" r:id="rId22"/>
    <p:sldId id="788" r:id="rId23"/>
    <p:sldId id="789" r:id="rId24"/>
    <p:sldId id="790" r:id="rId25"/>
    <p:sldId id="791" r:id="rId26"/>
    <p:sldId id="731" r:id="rId27"/>
    <p:sldId id="732" r:id="rId28"/>
    <p:sldId id="792" r:id="rId29"/>
    <p:sldId id="793" r:id="rId30"/>
    <p:sldId id="794" r:id="rId31"/>
    <p:sldId id="795" r:id="rId32"/>
    <p:sldId id="796" r:id="rId33"/>
    <p:sldId id="797" r:id="rId34"/>
    <p:sldId id="798" r:id="rId35"/>
    <p:sldId id="799" r:id="rId36"/>
    <p:sldId id="800" r:id="rId37"/>
    <p:sldId id="801" r:id="rId38"/>
    <p:sldId id="802" r:id="rId39"/>
    <p:sldId id="803" r:id="rId40"/>
    <p:sldId id="982" r:id="rId41"/>
    <p:sldId id="1032" r:id="rId42"/>
    <p:sldId id="806" r:id="rId43"/>
    <p:sldId id="807" r:id="rId44"/>
    <p:sldId id="808" r:id="rId45"/>
    <p:sldId id="809" r:id="rId46"/>
    <p:sldId id="810" r:id="rId47"/>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d="{C98D4982-C9A9-FA4C-8DBD-71C7FE3820F6}">
          <p14:sldIdLst>
            <p14:sldId id="722"/>
          </p14:sldIdLst>
        </p14:section>
        <p14:section name="Personal Plans Overview" id="{34B20822-C5B3-9C45-B320-B0F5D0202D92}">
          <p14:sldIdLst>
            <p14:sldId id="975"/>
            <p14:sldId id="775"/>
            <p14:sldId id="776"/>
            <p14:sldId id="777"/>
            <p14:sldId id="981"/>
            <p14:sldId id="778"/>
            <p14:sldId id="779"/>
            <p14:sldId id="780"/>
            <p14:sldId id="781"/>
            <p14:sldId id="782"/>
            <p14:sldId id="783"/>
            <p14:sldId id="784"/>
            <p14:sldId id="785"/>
            <p14:sldId id="786"/>
            <p14:sldId id="787"/>
            <p14:sldId id="788"/>
            <p14:sldId id="789"/>
            <p14:sldId id="790"/>
            <p14:sldId id="791"/>
            <p14:sldId id="731"/>
            <p14:sldId id="732"/>
            <p14:sldId id="792"/>
            <p14:sldId id="793"/>
            <p14:sldId id="794"/>
            <p14:sldId id="795"/>
            <p14:sldId id="796"/>
            <p14:sldId id="797"/>
            <p14:sldId id="798"/>
            <p14:sldId id="799"/>
            <p14:sldId id="800"/>
            <p14:sldId id="801"/>
            <p14:sldId id="802"/>
          </p14:sldIdLst>
        </p14:section>
        <p14:section name="OPTIONAL SLIDES" id="{82B98CE1-C018-9944-9164-DF105531F2E0}">
          <p14:sldIdLst>
            <p14:sldId id="803"/>
            <p14:sldId id="982"/>
            <p14:sldId id="1032"/>
            <p14:sldId id="806"/>
            <p14:sldId id="807"/>
            <p14:sldId id="808"/>
            <p14:sldId id="809"/>
            <p14:sldId id="810"/>
          </p14:sldIdLst>
        </p14:section>
      </p14:sectionLst>
    </p:ext>
    <p:ext uri="{EFAFB233-063F-42B5-8137-9DF3F51BA10A}">
      <p15:sldGuideLst xmlns:p15="http://schemas.microsoft.com/office/powerpoint/2012/main" xmlns="">
        <p15:guide id="1" orient="horz" pos="2088"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3" name="Shawntay Skjoldager" initials="SS [39]" lastIdx="1" clrIdx="42">
    <p:extLst/>
  </p:cmAuthor>
  <p:cmAuthor id="1" name="Melissa Wilder" initials="MW" lastIdx="238" clrIdx="0">
    <p:extLst/>
  </p:cmAuthor>
  <p:cmAuthor id="44" name="Shawntay Skjoldager" initials="SS [40]" lastIdx="1" clrIdx="43">
    <p:extLst/>
  </p:cmAuthor>
  <p:cmAuthor id="2" name="Robbie Gearhart" initials="RG" lastIdx="1" clrIdx="1">
    <p:extLst/>
  </p:cmAuthor>
  <p:cmAuthor id="45" name="Shawntay Skjoldager" initials="SS [41]" lastIdx="1" clrIdx="44">
    <p:extLst/>
  </p:cmAuthor>
  <p:cmAuthor id="3" name="Stephanie Schulte" initials="SS" lastIdx="32" clrIdx="2"/>
  <p:cmAuthor id="46" name="Shawntay Skjoldager" initials="SS [42]" lastIdx="1" clrIdx="45">
    <p:extLst/>
  </p:cmAuthor>
  <p:cmAuthor id="4" name="Patricia Pagels" initials="PP" lastIdx="1" clrIdx="3">
    <p:extLst/>
  </p:cmAuthor>
  <p:cmAuthor id="47" name="Shawntay Skjoldager" initials="SS [43]" lastIdx="1" clrIdx="46">
    <p:extLst/>
  </p:cmAuthor>
  <p:cmAuthor id="5" name="Shawntay Skjoldager" initials="SS" lastIdx="31" clrIdx="4">
    <p:extLst/>
  </p:cmAuthor>
  <p:cmAuthor id="48" name="Shawntay Skjoldager" initials="SS [44]" lastIdx="1" clrIdx="47">
    <p:extLst/>
  </p:cmAuthor>
  <p:cmAuthor id="6" name="Shawntay Skjoldager" initials="SS [2]" lastIdx="1" clrIdx="5">
    <p:extLst/>
  </p:cmAuthor>
  <p:cmAuthor id="7" name="Shawntay Skjoldager" initials="SS [3]" lastIdx="1" clrIdx="6">
    <p:extLst/>
  </p:cmAuthor>
  <p:cmAuthor id="8" name="Shawntay Skjoldager" initials="SS [4]" lastIdx="1" clrIdx="7">
    <p:extLst/>
  </p:cmAuthor>
  <p:cmAuthor id="9" name="Shawntay Skjoldager" initials="SS [5]" lastIdx="1" clrIdx="8">
    <p:extLst/>
  </p:cmAuthor>
  <p:cmAuthor id="10" name="Shawntay Skjoldager" initials="SS [6]" lastIdx="1" clrIdx="9">
    <p:extLst/>
  </p:cmAuthor>
  <p:cmAuthor id="11" name="Shawntay Skjoldager" initials="SS [7]" lastIdx="1" clrIdx="10">
    <p:extLst/>
  </p:cmAuthor>
  <p:cmAuthor id="12" name="Shawntay Skjoldager" initials="SS [8]" lastIdx="1" clrIdx="11">
    <p:extLst/>
  </p:cmAuthor>
  <p:cmAuthor id="13" name="Shawntay Skjoldager" initials="SS [9]" lastIdx="1" clrIdx="12">
    <p:extLst/>
  </p:cmAuthor>
  <p:cmAuthor id="14" name="Shawntay Skjoldager" initials="SS [10]" lastIdx="1" clrIdx="13">
    <p:extLst/>
  </p:cmAuthor>
  <p:cmAuthor id="15" name="Shawntay Skjoldager" initials="SS [11]" lastIdx="1" clrIdx="14">
    <p:extLst/>
  </p:cmAuthor>
  <p:cmAuthor id="16" name="Shawntay Skjoldager" initials="SS [12]" lastIdx="1" clrIdx="15">
    <p:extLst/>
  </p:cmAuthor>
  <p:cmAuthor id="17" name="Shawntay Skjoldager" initials="SS [13]" lastIdx="1" clrIdx="16">
    <p:extLst/>
  </p:cmAuthor>
  <p:cmAuthor id="18" name="Shawntay Skjoldager" initials="SS [14]" lastIdx="1" clrIdx="17">
    <p:extLst/>
  </p:cmAuthor>
  <p:cmAuthor id="19" name="Shawntay Skjoldager" initials="SS [15]" lastIdx="1" clrIdx="18">
    <p:extLst/>
  </p:cmAuthor>
  <p:cmAuthor id="20" name="Shawntay Skjoldager" initials="SS [16]" lastIdx="1" clrIdx="19">
    <p:extLst/>
  </p:cmAuthor>
  <p:cmAuthor id="21" name="Shawntay Skjoldager" initials="SS [17]" lastIdx="1" clrIdx="20">
    <p:extLst/>
  </p:cmAuthor>
  <p:cmAuthor id="22" name="Shawntay Skjoldager" initials="SS [18]" lastIdx="1" clrIdx="21">
    <p:extLst/>
  </p:cmAuthor>
  <p:cmAuthor id="23" name="Shawntay Skjoldager" initials="SS [19]" lastIdx="1" clrIdx="22">
    <p:extLst/>
  </p:cmAuthor>
  <p:cmAuthor id="24" name="Shawntay Skjoldager" initials="SS [20]" lastIdx="1" clrIdx="23">
    <p:extLst/>
  </p:cmAuthor>
  <p:cmAuthor id="25" name="Shawntay Skjoldager" initials="SS [21]" lastIdx="1" clrIdx="24">
    <p:extLst/>
  </p:cmAuthor>
  <p:cmAuthor id="26" name="Shawntay Skjoldager" initials="SS [22]" lastIdx="1" clrIdx="25">
    <p:extLst/>
  </p:cmAuthor>
  <p:cmAuthor id="27" name="Shawntay Skjoldager" initials="SS [23]" lastIdx="1" clrIdx="26">
    <p:extLst/>
  </p:cmAuthor>
  <p:cmAuthor id="28" name="Shawntay Skjoldager" initials="SS [24]" lastIdx="1" clrIdx="27">
    <p:extLst/>
  </p:cmAuthor>
  <p:cmAuthor id="29" name="Shawntay Skjoldager" initials="SS [25]" lastIdx="1" clrIdx="28">
    <p:extLst/>
  </p:cmAuthor>
  <p:cmAuthor id="30" name="Shawntay Skjoldager" initials="SS [26]" lastIdx="1" clrIdx="29">
    <p:extLst/>
  </p:cmAuthor>
  <p:cmAuthor id="31" name="Shawntay Skjoldager" initials="SS [27]" lastIdx="1" clrIdx="30">
    <p:extLst/>
  </p:cmAuthor>
  <p:cmAuthor id="32" name="Shawntay Skjoldager" initials="SS [28]" lastIdx="1" clrIdx="31">
    <p:extLst/>
  </p:cmAuthor>
  <p:cmAuthor id="33" name="Shawntay Skjoldager" initials="SS [29]" lastIdx="1" clrIdx="32">
    <p:extLst/>
  </p:cmAuthor>
  <p:cmAuthor id="34" name="Shawntay Skjoldager" initials="SS [30]" lastIdx="1" clrIdx="33">
    <p:extLst/>
  </p:cmAuthor>
  <p:cmAuthor id="35" name="Shawntay Skjoldager" initials="SS [31]" lastIdx="1" clrIdx="34">
    <p:extLst/>
  </p:cmAuthor>
  <p:cmAuthor id="36" name="Shawntay Skjoldager" initials="SS [32]" lastIdx="1" clrIdx="35">
    <p:extLst/>
  </p:cmAuthor>
  <p:cmAuthor id="37" name="Shawntay Skjoldager" initials="SS [33]" lastIdx="1" clrIdx="36">
    <p:extLst/>
  </p:cmAuthor>
  <p:cmAuthor id="38" name="Shawntay Skjoldager" initials="SS [34]" lastIdx="1" clrIdx="37">
    <p:extLst/>
  </p:cmAuthor>
  <p:cmAuthor id="39" name="Shawntay Skjoldager" initials="SS [35]" lastIdx="1" clrIdx="38">
    <p:extLst/>
  </p:cmAuthor>
  <p:cmAuthor id="40" name="Shawntay Skjoldager" initials="SS [36]" lastIdx="1" clrIdx="39">
    <p:extLst/>
  </p:cmAuthor>
  <p:cmAuthor id="41" name="Shawntay Skjoldager" initials="SS [37]" lastIdx="1" clrIdx="40">
    <p:extLst/>
  </p:cmAuthor>
  <p:cmAuthor id="42" name="Shawntay Skjoldager" initials="SS [38]" lastIdx="1" clrIdx="4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468C"/>
    <a:srgbClr val="0C5CAE"/>
    <a:srgbClr val="5B3477"/>
    <a:srgbClr val="5C3A7B"/>
    <a:srgbClr val="2575B7"/>
    <a:srgbClr val="150862"/>
    <a:srgbClr val="F4F5F5"/>
    <a:srgbClr val="F4F7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55" autoAdjust="0"/>
    <p:restoredTop sz="76494" autoAdjust="0"/>
  </p:normalViewPr>
  <p:slideViewPr>
    <p:cSldViewPr snapToGrid="0" snapToObjects="1" showGuides="1">
      <p:cViewPr varScale="1">
        <p:scale>
          <a:sx n="65" d="100"/>
          <a:sy n="65" d="100"/>
        </p:scale>
        <p:origin x="-1424" y="-120"/>
      </p:cViewPr>
      <p:guideLst>
        <p:guide orient="horz" pos="2088"/>
        <p:guide pos="3840"/>
      </p:guideLst>
    </p:cSldViewPr>
  </p:slideViewPr>
  <p:outlineViewPr>
    <p:cViewPr>
      <p:scale>
        <a:sx n="33" d="100"/>
        <a:sy n="33" d="100"/>
      </p:scale>
      <p:origin x="0" y="-8894"/>
    </p:cViewPr>
  </p:outlineViewPr>
  <p:notesTextViewPr>
    <p:cViewPr>
      <p:scale>
        <a:sx n="100" d="100"/>
        <a:sy n="100" d="100"/>
      </p:scale>
      <p:origin x="0" y="0"/>
    </p:cViewPr>
  </p:notesTextViewPr>
  <p:sorterViewPr>
    <p:cViewPr>
      <p:scale>
        <a:sx n="66" d="100"/>
        <a:sy n="66" d="100"/>
      </p:scale>
      <p:origin x="0" y="-4440"/>
    </p:cViewPr>
  </p:sorterViewPr>
  <p:notesViewPr>
    <p:cSldViewPr snapToGrid="0" snapToObjects="1">
      <p:cViewPr>
        <p:scale>
          <a:sx n="95" d="100"/>
          <a:sy n="95" d="100"/>
        </p:scale>
        <p:origin x="4632" y="7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50" Type="http://schemas.openxmlformats.org/officeDocument/2006/relationships/printerSettings" Target="printerSettings/printerSettings1.bin"/><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sz="quarter" idx="1"/>
          </p:nvPr>
        </p:nvSpPr>
        <p:spPr>
          <a:xfrm>
            <a:off x="3978132" y="0"/>
            <a:ext cx="3043343" cy="467072"/>
          </a:xfrm>
          <a:prstGeom prst="rect">
            <a:avLst/>
          </a:prstGeom>
        </p:spPr>
        <p:txBody>
          <a:bodyPr vert="horz" lIns="93324" tIns="46662" rIns="93324" bIns="46662" rtlCol="0"/>
          <a:lstStyle>
            <a:lvl1pPr algn="r">
              <a:defRPr sz="1200"/>
            </a:lvl1pPr>
          </a:lstStyle>
          <a:p>
            <a:fld id="{5F739714-836A-7A4A-8C0A-28416A09765E}" type="datetimeFigureOut">
              <a:rPr lang="en-US" smtClean="0"/>
              <a:t>1/21/19</a:t>
            </a:fld>
            <a:endParaRPr lang="en-US" dirty="0"/>
          </a:p>
        </p:txBody>
      </p:sp>
      <p:sp>
        <p:nvSpPr>
          <p:cNvPr id="4" name="Footer Placeholder 3"/>
          <p:cNvSpPr>
            <a:spLocks noGrp="1"/>
          </p:cNvSpPr>
          <p:nvPr>
            <p:ph type="ftr" sz="quarter" idx="2"/>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2" y="8842030"/>
            <a:ext cx="3043343" cy="467071"/>
          </a:xfrm>
          <a:prstGeom prst="rect">
            <a:avLst/>
          </a:prstGeom>
        </p:spPr>
        <p:txBody>
          <a:bodyPr vert="horz" lIns="93324" tIns="46662" rIns="93324" bIns="46662" rtlCol="0" anchor="b"/>
          <a:lstStyle>
            <a:lvl1pPr algn="r">
              <a:defRPr sz="1200"/>
            </a:lvl1pPr>
          </a:lstStyle>
          <a:p>
            <a:fld id="{9AC9588D-6C05-E349-BD9F-3848600AFC3F}" type="slidenum">
              <a:rPr lang="en-US" smtClean="0"/>
              <a:t>‹#›</a:t>
            </a:fld>
            <a:endParaRPr lang="en-US" dirty="0"/>
          </a:p>
        </p:txBody>
      </p:sp>
    </p:spTree>
    <p:extLst>
      <p:ext uri="{BB962C8B-B14F-4D97-AF65-F5344CB8AC3E}">
        <p14:creationId xmlns:p14="http://schemas.microsoft.com/office/powerpoint/2010/main" val="104340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AE4A9C76-6627-614E-9B18-C51F183F512F}" type="datetimeFigureOut">
              <a:rPr lang="en-US" smtClean="0"/>
              <a:t>1/21/19</a:t>
            </a:fld>
            <a:endParaRPr lang="en-US" dirty="0"/>
          </a:p>
        </p:txBody>
      </p:sp>
      <p:sp>
        <p:nvSpPr>
          <p:cNvPr id="4" name="Slide Image Placeholder 3"/>
          <p:cNvSpPr>
            <a:spLocks noGrp="1" noRot="1" noChangeAspect="1"/>
          </p:cNvSpPr>
          <p:nvPr>
            <p:ph type="sldImg" idx="2"/>
          </p:nvPr>
        </p:nvSpPr>
        <p:spPr>
          <a:xfrm>
            <a:off x="1647890" y="467072"/>
            <a:ext cx="3480185" cy="1957727"/>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2533135"/>
            <a:ext cx="5618480" cy="5955957"/>
          </a:xfrm>
          <a:prstGeom prst="rect">
            <a:avLst/>
          </a:prstGeom>
        </p:spPr>
        <p:txBody>
          <a:bodyPr vert="horz" lIns="93324" tIns="46662" rIns="93324" bIns="46662"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6EBC3F17-3ADF-4241-BC2D-4FB92D1AEC73}" type="slidenum">
              <a:rPr lang="en-US" smtClean="0"/>
              <a:t>‹#›</a:t>
            </a:fld>
            <a:endParaRPr lang="en-US" dirty="0"/>
          </a:p>
        </p:txBody>
      </p:sp>
    </p:spTree>
    <p:extLst>
      <p:ext uri="{BB962C8B-B14F-4D97-AF65-F5344CB8AC3E}">
        <p14:creationId xmlns:p14="http://schemas.microsoft.com/office/powerpoint/2010/main" val="910655165"/>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spcAft>
        <a:spcPts val="600"/>
      </a:spcAft>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lnSpc>
        <a:spcPct val="110000"/>
      </a:lnSpc>
      <a:spcAft>
        <a:spcPts val="600"/>
      </a:spcAft>
      <a:defRPr sz="10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lnSpc>
        <a:spcPct val="110000"/>
      </a:lnSpc>
      <a:spcAft>
        <a:spcPts val="600"/>
      </a:spcAft>
      <a:defRPr sz="10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lnSpc>
        <a:spcPct val="110000"/>
      </a:lnSpc>
      <a:spcAft>
        <a:spcPts val="600"/>
      </a:spcAft>
      <a:defRPr sz="10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lnSpc>
        <a:spcPct val="110000"/>
      </a:lnSpc>
      <a:spcAft>
        <a:spcPts val="600"/>
      </a:spcAft>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825" y="577850"/>
            <a:ext cx="3479800" cy="1957388"/>
          </a:xfrm>
        </p:spPr>
      </p:sp>
      <p:sp>
        <p:nvSpPr>
          <p:cNvPr id="3" name="Notes Placeholder 2"/>
          <p:cNvSpPr>
            <a:spLocks noGrp="1"/>
          </p:cNvSpPr>
          <p:nvPr>
            <p:ph type="body" idx="1"/>
          </p:nvPr>
        </p:nvSpPr>
        <p:spPr>
          <a:xfrm>
            <a:off x="702310" y="2941320"/>
            <a:ext cx="5618480" cy="5547772"/>
          </a:xfrm>
        </p:spPr>
        <p:txBody>
          <a:bodyPr/>
          <a:lstStyle/>
          <a:p>
            <a:pPr marL="0" marR="0" lvl="0" indent="0" algn="l" defTabSz="914400" rtl="0" eaLnBrk="1" fontAlgn="auto" latinLnBrk="0" hangingPunct="1">
              <a:lnSpc>
                <a:spcPct val="115000"/>
              </a:lnSpc>
              <a:spcBef>
                <a:spcPts val="0"/>
              </a:spcBef>
              <a:spcAft>
                <a:spcPts val="600"/>
              </a:spcAft>
              <a:buClrTx/>
              <a:buSzTx/>
              <a:buFontTx/>
              <a:buNone/>
              <a:tabLst/>
              <a:defRPr/>
            </a:pPr>
            <a:r>
              <a:rPr lang="en-US" sz="1100" b="1" dirty="0" smtClean="0">
                <a:ea typeface="Arial"/>
                <a:cs typeface="Arial"/>
              </a:rPr>
              <a:t>1. Choose the start slide of your preference and edit to ADD YOUR NAME</a:t>
            </a:r>
          </a:p>
          <a:p>
            <a:pPr marL="0" marR="0" lvl="0" indent="0" algn="l" defTabSz="914400" rtl="0" eaLnBrk="1" fontAlgn="auto" latinLnBrk="0" hangingPunct="1">
              <a:lnSpc>
                <a:spcPct val="115000"/>
              </a:lnSpc>
              <a:spcBef>
                <a:spcPts val="0"/>
              </a:spcBef>
              <a:spcAft>
                <a:spcPts val="600"/>
              </a:spcAft>
              <a:buClrTx/>
              <a:buSzTx/>
              <a:buFontTx/>
              <a:buNone/>
              <a:tabLst/>
              <a:defRPr/>
            </a:pPr>
            <a:r>
              <a:rPr lang="en-US" sz="1100" b="1" dirty="0" smtClean="0">
                <a:ea typeface="Arial"/>
                <a:cs typeface="Arial"/>
              </a:rPr>
              <a:t>2. Thank your prospect for agreeing to meet with you and tell them you would like to walk them through some information</a:t>
            </a:r>
            <a:r>
              <a:rPr lang="en-US" sz="1100" b="1" baseline="0" dirty="0" smtClean="0">
                <a:ea typeface="Arial"/>
                <a:cs typeface="Arial"/>
              </a:rPr>
              <a:t> to tell them more about what you do. </a:t>
            </a:r>
          </a:p>
          <a:p>
            <a:pPr marL="0" marR="0" lvl="0" indent="0" algn="l" defTabSz="914400" rtl="0" eaLnBrk="1" fontAlgn="auto" latinLnBrk="0" hangingPunct="1">
              <a:lnSpc>
                <a:spcPct val="115000"/>
              </a:lnSpc>
              <a:spcBef>
                <a:spcPts val="0"/>
              </a:spcBef>
              <a:spcAft>
                <a:spcPts val="600"/>
              </a:spcAft>
              <a:buClrTx/>
              <a:buSzTx/>
              <a:buFontTx/>
              <a:buNone/>
              <a:tabLst/>
              <a:defRPr/>
            </a:pPr>
            <a:r>
              <a:rPr lang="en-US" sz="1100" b="1" baseline="0" dirty="0" smtClean="0">
                <a:ea typeface="Arial"/>
                <a:cs typeface="Arial"/>
              </a:rPr>
              <a:t>3. Tell them you are now working with the number one company in North America</a:t>
            </a:r>
            <a:r>
              <a:rPr lang="mr-IN" sz="1100" b="1" baseline="0" dirty="0" smtClean="0">
                <a:ea typeface="Arial"/>
                <a:cs typeface="Arial"/>
              </a:rPr>
              <a:t>…</a:t>
            </a:r>
            <a:r>
              <a:rPr lang="en-US" sz="1100" b="1" baseline="0" dirty="0" smtClean="0">
                <a:ea typeface="Arial"/>
                <a:cs typeface="Arial"/>
              </a:rPr>
              <a:t> LegalShield.</a:t>
            </a:r>
          </a:p>
          <a:p>
            <a:pPr marL="0" marR="0" lvl="0" indent="0" algn="l" defTabSz="914400" rtl="0" eaLnBrk="1" fontAlgn="auto" latinLnBrk="0" hangingPunct="1">
              <a:lnSpc>
                <a:spcPct val="115000"/>
              </a:lnSpc>
              <a:spcBef>
                <a:spcPts val="0"/>
              </a:spcBef>
              <a:spcAft>
                <a:spcPts val="600"/>
              </a:spcAft>
              <a:buClrTx/>
              <a:buSzTx/>
              <a:buFontTx/>
              <a:buNone/>
              <a:tabLst/>
              <a:defRPr/>
            </a:pPr>
            <a:r>
              <a:rPr lang="en-US" sz="1100" b="1" baseline="0" dirty="0" smtClean="0">
                <a:ea typeface="Arial"/>
                <a:cs typeface="Arial"/>
              </a:rPr>
              <a:t>4. Continue by stating that LegalShield offers two services that we will be discussing today: Legal Protection and Identity Theft Protection. </a:t>
            </a:r>
          </a:p>
          <a:p>
            <a:pPr marL="0" marR="0" lvl="0" indent="0" algn="l" defTabSz="914400" rtl="0" eaLnBrk="1" fontAlgn="auto" latinLnBrk="0" hangingPunct="1">
              <a:lnSpc>
                <a:spcPct val="115000"/>
              </a:lnSpc>
              <a:spcBef>
                <a:spcPts val="0"/>
              </a:spcBef>
              <a:spcAft>
                <a:spcPts val="600"/>
              </a:spcAft>
              <a:buClrTx/>
              <a:buSzTx/>
              <a:buFontTx/>
              <a:buNone/>
              <a:tabLst/>
              <a:defRPr/>
            </a:pPr>
            <a:r>
              <a:rPr lang="en-US" sz="1100" b="1" baseline="0" dirty="0" smtClean="0">
                <a:ea typeface="Arial"/>
                <a:cs typeface="Arial"/>
              </a:rPr>
              <a:t>NEXT SLIDE</a:t>
            </a:r>
            <a:endParaRPr lang="en-US" sz="1100" b="1" dirty="0" smtClean="0">
              <a:ea typeface="Arial"/>
              <a:cs typeface="Arial"/>
            </a:endParaRPr>
          </a:p>
          <a:p>
            <a:pPr>
              <a:lnSpc>
                <a:spcPct val="100000"/>
              </a:lnSpc>
              <a:spcAft>
                <a:spcPts val="800"/>
              </a:spcAft>
            </a:pPr>
            <a:endParaRPr lang="en-US" sz="1100" b="0" dirty="0">
              <a:latin typeface="Arial"/>
              <a:ea typeface="Arial"/>
              <a:cs typeface="Arial"/>
            </a:endParaRPr>
          </a:p>
        </p:txBody>
      </p:sp>
      <p:sp>
        <p:nvSpPr>
          <p:cNvPr id="4" name="Slide Number Placeholder 3"/>
          <p:cNvSpPr>
            <a:spLocks noGrp="1"/>
          </p:cNvSpPr>
          <p:nvPr>
            <p:ph type="sldNum" sz="quarter" idx="10"/>
          </p:nvPr>
        </p:nvSpPr>
        <p:spPr/>
        <p:txBody>
          <a:bodyPr/>
          <a:lstStyle/>
          <a:p>
            <a:pPr defTabSz="933237">
              <a:defRPr/>
            </a:pPr>
            <a:fld id="{6EBC3F17-3ADF-4241-BC2D-4FB92D1AEC73}" type="slidenum">
              <a:rPr lang="en-US">
                <a:solidFill>
                  <a:prstClr val="black"/>
                </a:solidFill>
                <a:latin typeface="Calibri" panose="020F0502020204030204"/>
              </a:rPr>
              <a:pPr defTabSz="933237">
                <a:defRPr/>
              </a:pPr>
              <a:t>1</a:t>
            </a:fld>
            <a:endParaRPr lang="en-US">
              <a:solidFill>
                <a:prstClr val="black"/>
              </a:solidFill>
              <a:latin typeface="Calibri" panose="020F0502020204030204"/>
            </a:endParaRPr>
          </a:p>
        </p:txBody>
      </p:sp>
    </p:spTree>
    <p:extLst>
      <p:ext uri="{BB962C8B-B14F-4D97-AF65-F5344CB8AC3E}">
        <p14:creationId xmlns:p14="http://schemas.microsoft.com/office/powerpoint/2010/main" val="3579366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825" y="466725"/>
            <a:ext cx="3479800" cy="1957388"/>
          </a:xfrm>
        </p:spPr>
      </p:sp>
      <p:sp>
        <p:nvSpPr>
          <p:cNvPr id="3" name="Notes Placeholder 2"/>
          <p:cNvSpPr>
            <a:spLocks noGrp="1"/>
          </p:cNvSpPr>
          <p:nvPr>
            <p:ph type="body" idx="1"/>
          </p:nvPr>
        </p:nvSpPr>
        <p:spPr/>
        <p:txBody>
          <a:bodyPr/>
          <a:lstStyle/>
          <a:p>
            <a:pPr defTabSz="882725">
              <a:defRPr/>
            </a:pPr>
            <a:r>
              <a:rPr lang="en-US" dirty="0"/>
              <a:t> </a:t>
            </a:r>
            <a:r>
              <a:rPr lang="en-US" dirty="0" smtClean="0"/>
              <a:t>SIMPLE READ THROUGH SLIDE IN AN EDUCATIONAL</a:t>
            </a:r>
            <a:r>
              <a:rPr lang="en-US" baseline="0" dirty="0" smtClean="0"/>
              <a:t> TONE</a:t>
            </a:r>
            <a:r>
              <a:rPr lang="en-US" dirty="0" smtClean="0"/>
              <a:t>: </a:t>
            </a:r>
            <a:r>
              <a:rPr lang="en-US" dirty="0"/>
              <a:t>Explains the reasons people do not use legal services more often.</a:t>
            </a:r>
          </a:p>
        </p:txBody>
      </p:sp>
      <p:sp>
        <p:nvSpPr>
          <p:cNvPr id="4" name="Slide Number Placeholder 3"/>
          <p:cNvSpPr>
            <a:spLocks noGrp="1"/>
          </p:cNvSpPr>
          <p:nvPr>
            <p:ph type="sldNum" sz="quarter" idx="10"/>
          </p:nvPr>
        </p:nvSpPr>
        <p:spPr/>
        <p:txBody>
          <a:bodyPr/>
          <a:lstStyle/>
          <a:p>
            <a:pPr>
              <a:defRPr/>
            </a:pPr>
            <a:fld id="{4CE6E99F-7751-344C-AD51-AA8B063B0DB3}" type="slidenum">
              <a:rPr lang="en-US" smtClean="0">
                <a:solidFill>
                  <a:prstClr val="black"/>
                </a:solidFill>
                <a:latin typeface="Calibri"/>
              </a:rPr>
              <a:pPr>
                <a:defRPr/>
              </a:pPr>
              <a:t>10</a:t>
            </a:fld>
            <a:endParaRPr lang="en-US" dirty="0">
              <a:solidFill>
                <a:prstClr val="black"/>
              </a:solidFill>
              <a:latin typeface="Calibri"/>
            </a:endParaRPr>
          </a:p>
        </p:txBody>
      </p:sp>
    </p:spTree>
    <p:extLst>
      <p:ext uri="{BB962C8B-B14F-4D97-AF65-F5344CB8AC3E}">
        <p14:creationId xmlns:p14="http://schemas.microsoft.com/office/powerpoint/2010/main" val="281432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825" y="466725"/>
            <a:ext cx="3479800" cy="1957388"/>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Now lets get</a:t>
            </a:r>
            <a:r>
              <a:rPr lang="en-US" baseline="0" dirty="0" smtClean="0"/>
              <a:t> into what a LegalShield membership covers. </a:t>
            </a:r>
            <a:r>
              <a:rPr lang="en-US" dirty="0" smtClean="0"/>
              <a:t>Review </a:t>
            </a:r>
            <a:r>
              <a:rPr lang="en-US" dirty="0"/>
              <a:t>the Schedule of Services. Give brief examples of how someone might use them</a:t>
            </a:r>
            <a:r>
              <a:rPr lang="en-US" dirty="0" smtClean="0"/>
              <a:t>. (or how you have used them)</a:t>
            </a:r>
            <a:endParaRPr lang="en-US" dirty="0"/>
          </a:p>
        </p:txBody>
      </p:sp>
      <p:sp>
        <p:nvSpPr>
          <p:cNvPr id="4" name="Slide Number Placeholder 3"/>
          <p:cNvSpPr>
            <a:spLocks noGrp="1"/>
          </p:cNvSpPr>
          <p:nvPr>
            <p:ph type="sldNum" sz="quarter" idx="10"/>
          </p:nvPr>
        </p:nvSpPr>
        <p:spPr/>
        <p:txBody>
          <a:bodyPr/>
          <a:lstStyle/>
          <a:p>
            <a:fld id="{CCEF0BAD-F335-4FD5-8C78-410A53891E8E}" type="slidenum">
              <a:rPr lang="en-US" smtClean="0">
                <a:solidFill>
                  <a:prstClr val="black"/>
                </a:solidFill>
                <a:latin typeface="Calibri"/>
              </a:rPr>
              <a:pPr/>
              <a:t>11</a:t>
            </a:fld>
            <a:endParaRPr lang="en-US">
              <a:solidFill>
                <a:prstClr val="black"/>
              </a:solidFill>
              <a:latin typeface="Calibri"/>
            </a:endParaRPr>
          </a:p>
        </p:txBody>
      </p:sp>
      <p:sp>
        <p:nvSpPr>
          <p:cNvPr id="5" name="TextBox 4"/>
          <p:cNvSpPr txBox="1"/>
          <p:nvPr/>
        </p:nvSpPr>
        <p:spPr>
          <a:xfrm>
            <a:off x="749132" y="6002325"/>
            <a:ext cx="5993045" cy="989876"/>
          </a:xfrm>
          <a:prstGeom prst="rect">
            <a:avLst/>
          </a:prstGeom>
          <a:solidFill>
            <a:srgbClr val="FF0000"/>
          </a:solidFill>
        </p:spPr>
        <p:txBody>
          <a:bodyPr wrap="square" lIns="93315" tIns="46658" rIns="93315" bIns="46658" rtlCol="0">
            <a:spAutoFit/>
          </a:bodyPr>
          <a:lstStyle/>
          <a:p>
            <a:pPr defTabSz="933130"/>
            <a:r>
              <a:rPr lang="en-US" sz="1900">
                <a:solidFill>
                  <a:prstClr val="black"/>
                </a:solidFill>
                <a:latin typeface="Calibri"/>
              </a:rPr>
              <a:t>How did Patrick tie each of these things to the app in his presentation. Fisher Price it here and do the same for the audience.</a:t>
            </a:r>
          </a:p>
        </p:txBody>
      </p:sp>
    </p:spTree>
    <p:extLst>
      <p:ext uri="{BB962C8B-B14F-4D97-AF65-F5344CB8AC3E}">
        <p14:creationId xmlns:p14="http://schemas.microsoft.com/office/powerpoint/2010/main" val="1470482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825" y="466725"/>
            <a:ext cx="3479800" cy="1957388"/>
          </a:xfrm>
        </p:spPr>
      </p:sp>
      <p:sp>
        <p:nvSpPr>
          <p:cNvPr id="3" name="Notes Placeholder 2"/>
          <p:cNvSpPr>
            <a:spLocks noGrp="1"/>
          </p:cNvSpPr>
          <p:nvPr>
            <p:ph type="body" idx="1"/>
          </p:nvPr>
        </p:nvSpPr>
        <p:spPr/>
        <p:txBody>
          <a:bodyPr/>
          <a:lstStyle/>
          <a:p>
            <a:r>
              <a:rPr lang="en-US" dirty="0"/>
              <a:t> Review the Family Domestic Legal Services</a:t>
            </a:r>
          </a:p>
        </p:txBody>
      </p:sp>
      <p:sp>
        <p:nvSpPr>
          <p:cNvPr id="4" name="Slide Number Placeholder 3"/>
          <p:cNvSpPr>
            <a:spLocks noGrp="1"/>
          </p:cNvSpPr>
          <p:nvPr>
            <p:ph type="sldNum" sz="quarter" idx="10"/>
          </p:nvPr>
        </p:nvSpPr>
        <p:spPr/>
        <p:txBody>
          <a:bodyPr/>
          <a:lstStyle/>
          <a:p>
            <a:fld id="{CCEF0BAD-F335-4FD5-8C78-410A53891E8E}" type="slidenum">
              <a:rPr lang="en-US" smtClean="0">
                <a:solidFill>
                  <a:prstClr val="black"/>
                </a:solidFill>
                <a:latin typeface="Calibri"/>
              </a:rPr>
              <a:pPr/>
              <a:t>12</a:t>
            </a:fld>
            <a:endParaRPr lang="en-US" dirty="0">
              <a:solidFill>
                <a:prstClr val="black"/>
              </a:solidFill>
              <a:latin typeface="Calibri"/>
            </a:endParaRPr>
          </a:p>
        </p:txBody>
      </p:sp>
    </p:spTree>
    <p:extLst>
      <p:ext uri="{BB962C8B-B14F-4D97-AF65-F5344CB8AC3E}">
        <p14:creationId xmlns:p14="http://schemas.microsoft.com/office/powerpoint/2010/main" val="441493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825" y="466725"/>
            <a:ext cx="3479800" cy="1957388"/>
          </a:xfrm>
        </p:spPr>
      </p:sp>
      <p:sp>
        <p:nvSpPr>
          <p:cNvPr id="3" name="Notes Placeholder 2"/>
          <p:cNvSpPr>
            <a:spLocks noGrp="1"/>
          </p:cNvSpPr>
          <p:nvPr>
            <p:ph type="body" idx="1"/>
          </p:nvPr>
        </p:nvSpPr>
        <p:spPr/>
        <p:txBody>
          <a:bodyPr/>
          <a:lstStyle/>
          <a:p>
            <a:r>
              <a:rPr lang="en-US" dirty="0"/>
              <a:t>This is a set up slide to introduce our Will preparation </a:t>
            </a:r>
            <a:r>
              <a:rPr lang="en-US" dirty="0" smtClean="0"/>
              <a:t>service on the next slide. </a:t>
            </a:r>
            <a:r>
              <a:rPr lang="en-US" dirty="0"/>
              <a:t>Chances are, your prospect will be in the 70% of those that do not have an updated will and this could be the easiest point of entry for them to get started. </a:t>
            </a:r>
          </a:p>
        </p:txBody>
      </p:sp>
      <p:sp>
        <p:nvSpPr>
          <p:cNvPr id="4" name="Slide Number Placeholder 3"/>
          <p:cNvSpPr>
            <a:spLocks noGrp="1"/>
          </p:cNvSpPr>
          <p:nvPr>
            <p:ph type="sldNum" sz="quarter" idx="10"/>
          </p:nvPr>
        </p:nvSpPr>
        <p:spPr/>
        <p:txBody>
          <a:bodyPr/>
          <a:lstStyle/>
          <a:p>
            <a:fld id="{CCEF0BAD-F335-4FD5-8C78-410A53891E8E}" type="slidenum">
              <a:rPr lang="en-US" smtClean="0">
                <a:solidFill>
                  <a:prstClr val="black"/>
                </a:solidFill>
                <a:latin typeface="Calibri"/>
              </a:rPr>
              <a:pPr/>
              <a:t>13</a:t>
            </a:fld>
            <a:endParaRPr lang="en-US" dirty="0">
              <a:solidFill>
                <a:prstClr val="black"/>
              </a:solidFill>
              <a:latin typeface="Calibri"/>
            </a:endParaRPr>
          </a:p>
        </p:txBody>
      </p:sp>
    </p:spTree>
    <p:extLst>
      <p:ext uri="{BB962C8B-B14F-4D97-AF65-F5344CB8AC3E}">
        <p14:creationId xmlns:p14="http://schemas.microsoft.com/office/powerpoint/2010/main" val="428074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825" y="466725"/>
            <a:ext cx="3479800" cy="1957388"/>
          </a:xfrm>
        </p:spPr>
      </p:sp>
      <p:sp>
        <p:nvSpPr>
          <p:cNvPr id="3" name="Notes Placeholder 2"/>
          <p:cNvSpPr>
            <a:spLocks noGrp="1"/>
          </p:cNvSpPr>
          <p:nvPr>
            <p:ph type="body" idx="1"/>
          </p:nvPr>
        </p:nvSpPr>
        <p:spPr/>
        <p:txBody>
          <a:bodyPr/>
          <a:lstStyle/>
          <a:p>
            <a:r>
              <a:rPr lang="en-US" dirty="0"/>
              <a:t>Explain the estate planning </a:t>
            </a:r>
            <a:r>
              <a:rPr lang="en-US" dirty="0" smtClean="0"/>
              <a:t>services and review what is covered in an educational</a:t>
            </a:r>
            <a:r>
              <a:rPr lang="en-US" baseline="0" dirty="0" smtClean="0"/>
              <a:t> tone. </a:t>
            </a:r>
            <a:endParaRPr lang="en-US" dirty="0"/>
          </a:p>
        </p:txBody>
      </p:sp>
      <p:sp>
        <p:nvSpPr>
          <p:cNvPr id="4" name="Slide Number Placeholder 3"/>
          <p:cNvSpPr>
            <a:spLocks noGrp="1"/>
          </p:cNvSpPr>
          <p:nvPr>
            <p:ph type="sldNum" sz="quarter" idx="10"/>
          </p:nvPr>
        </p:nvSpPr>
        <p:spPr/>
        <p:txBody>
          <a:bodyPr/>
          <a:lstStyle/>
          <a:p>
            <a:fld id="{CCEF0BAD-F335-4FD5-8C78-410A53891E8E}"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62609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825" y="466725"/>
            <a:ext cx="3479800" cy="1957388"/>
          </a:xfrm>
        </p:spPr>
      </p:sp>
      <p:sp>
        <p:nvSpPr>
          <p:cNvPr id="3" name="Notes Placeholder 2"/>
          <p:cNvSpPr>
            <a:spLocks noGrp="1"/>
          </p:cNvSpPr>
          <p:nvPr>
            <p:ph type="body" idx="1"/>
          </p:nvPr>
        </p:nvSpPr>
        <p:spPr/>
        <p:txBody>
          <a:bodyPr/>
          <a:lstStyle/>
          <a:p>
            <a:r>
              <a:rPr lang="en-US" dirty="0" smtClean="0"/>
              <a:t>Review how easy it is to get the process started for updating or creating your will with our service.</a:t>
            </a:r>
            <a:r>
              <a:rPr lang="en-US" baseline="0" dirty="0" smtClean="0"/>
              <a:t> You can use the mobile app to answer the initial will questionnaire and submit your answers to the law firm or you can fill out a paper will questionnaire and upload it to the law firm. Either way its easy!</a:t>
            </a:r>
            <a:endParaRPr lang="en-US" dirty="0"/>
          </a:p>
        </p:txBody>
      </p:sp>
      <p:sp>
        <p:nvSpPr>
          <p:cNvPr id="4" name="Slide Number Placeholder 3"/>
          <p:cNvSpPr>
            <a:spLocks noGrp="1"/>
          </p:cNvSpPr>
          <p:nvPr>
            <p:ph type="sldNum" sz="quarter" idx="10"/>
          </p:nvPr>
        </p:nvSpPr>
        <p:spPr/>
        <p:txBody>
          <a:bodyPr/>
          <a:lstStyle/>
          <a:p>
            <a:fld id="{CCEF0BAD-F335-4FD5-8C78-410A53891E8E}"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855841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825" y="466725"/>
            <a:ext cx="3479800" cy="1957388"/>
          </a:xfrm>
        </p:spPr>
      </p:sp>
      <p:sp>
        <p:nvSpPr>
          <p:cNvPr id="3" name="Notes Placeholder 2"/>
          <p:cNvSpPr>
            <a:spLocks noGrp="1"/>
          </p:cNvSpPr>
          <p:nvPr>
            <p:ph type="body" idx="1"/>
          </p:nvPr>
        </p:nvSpPr>
        <p:spPr/>
        <p:txBody>
          <a:bodyPr/>
          <a:lstStyle/>
          <a:p>
            <a:r>
              <a:rPr lang="en-US" dirty="0"/>
              <a:t>Explain the traffic citation </a:t>
            </a:r>
            <a:r>
              <a:rPr lang="en-US" dirty="0" smtClean="0"/>
              <a:t>services:</a:t>
            </a:r>
            <a:r>
              <a:rPr lang="en-US" baseline="0" dirty="0" smtClean="0"/>
              <a:t> Tell your prospect </a:t>
            </a:r>
            <a:r>
              <a:rPr lang="mr-IN" baseline="0" dirty="0" smtClean="0"/>
              <a:t>…</a:t>
            </a:r>
            <a:r>
              <a:rPr lang="en-US" baseline="0" dirty="0" smtClean="0"/>
              <a:t> ALSO INCLUDED IN THE MEMBERSHIP IS OUR: Traffic Citation and Legal Assistance for those times when you or a family member might get a ticket</a:t>
            </a:r>
            <a:r>
              <a:rPr lang="mr-IN" baseline="0" dirty="0" smtClean="0"/>
              <a:t>…</a:t>
            </a:r>
            <a:r>
              <a:rPr lang="en-US" baseline="0" dirty="0" smtClean="0"/>
              <a:t> then explain the coverage on the slide.</a:t>
            </a:r>
            <a:endParaRPr lang="en-US" dirty="0"/>
          </a:p>
        </p:txBody>
      </p:sp>
      <p:sp>
        <p:nvSpPr>
          <p:cNvPr id="4" name="Slide Number Placeholder 3"/>
          <p:cNvSpPr>
            <a:spLocks noGrp="1"/>
          </p:cNvSpPr>
          <p:nvPr>
            <p:ph type="sldNum" sz="quarter" idx="10"/>
          </p:nvPr>
        </p:nvSpPr>
        <p:spPr/>
        <p:txBody>
          <a:bodyPr/>
          <a:lstStyle/>
          <a:p>
            <a:fld id="{CCEF0BAD-F335-4FD5-8C78-410A53891E8E}"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1596288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825" y="466725"/>
            <a:ext cx="3479800" cy="1957388"/>
          </a:xfrm>
        </p:spPr>
      </p:sp>
      <p:sp>
        <p:nvSpPr>
          <p:cNvPr id="3" name="Notes Placeholder 2"/>
          <p:cNvSpPr>
            <a:spLocks noGrp="1"/>
          </p:cNvSpPr>
          <p:nvPr>
            <p:ph type="body" idx="1"/>
          </p:nvPr>
        </p:nvSpPr>
        <p:spPr/>
        <p:txBody>
          <a:bodyPr/>
          <a:lstStyle/>
          <a:p>
            <a:r>
              <a:rPr lang="en-US" dirty="0" smtClean="0"/>
              <a:t>Review the 24/7 coverage.</a:t>
            </a:r>
            <a:r>
              <a:rPr lang="en-US" baseline="0" dirty="0" smtClean="0"/>
              <a:t> State that last year our attorneys took over 60,000 after hour phone calls. This service can be used anytime you or a family member has an emergency or feels that your legal rights are being violated. Just pick up the phone and tap the emergency legal access button on the app. You will be connected to an after hours attorney in a matter of minutes.</a:t>
            </a:r>
            <a:endParaRPr lang="en-US" dirty="0"/>
          </a:p>
        </p:txBody>
      </p:sp>
      <p:sp>
        <p:nvSpPr>
          <p:cNvPr id="4" name="Slide Number Placeholder 3"/>
          <p:cNvSpPr>
            <a:spLocks noGrp="1"/>
          </p:cNvSpPr>
          <p:nvPr>
            <p:ph type="sldNum" sz="quarter" idx="10"/>
          </p:nvPr>
        </p:nvSpPr>
        <p:spPr/>
        <p:txBody>
          <a:bodyPr/>
          <a:lstStyle/>
          <a:p>
            <a:fld id="{CCEF0BAD-F335-4FD5-8C78-410A53891E8E}"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2028649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7363" y="733425"/>
            <a:ext cx="6516687" cy="3665538"/>
          </a:xfrm>
        </p:spPr>
      </p:sp>
      <p:sp>
        <p:nvSpPr>
          <p:cNvPr id="3" name="Notes Placeholder 2"/>
          <p:cNvSpPr>
            <a:spLocks noGrp="1"/>
          </p:cNvSpPr>
          <p:nvPr>
            <p:ph type="body" idx="1"/>
          </p:nvPr>
        </p:nvSpPr>
        <p:spPr/>
        <p:txBody>
          <a:bodyPr/>
          <a:lstStyle/>
          <a:p>
            <a:r>
              <a:rPr lang="en-US" dirty="0" smtClean="0"/>
              <a:t>Tell the prospect:</a:t>
            </a:r>
            <a:r>
              <a:rPr lang="en-US" baseline="0" dirty="0" smtClean="0"/>
              <a:t> The coverage's I have outlined were designed to handle over 90% of what the average person needs from a law firm. But for the other 10% of legal matters that are not covered 100% you will never have to pay full price. Chances are you will never even need these services but if you need them they will be there</a:t>
            </a:r>
            <a:r>
              <a:rPr lang="mr-IN" baseline="0" dirty="0" smtClean="0"/>
              <a:t>…</a:t>
            </a:r>
            <a:r>
              <a:rPr lang="en-US" baseline="0" dirty="0" smtClean="0"/>
              <a:t> </a:t>
            </a:r>
            <a:r>
              <a:rPr lang="en-US" dirty="0" smtClean="0"/>
              <a:t>For </a:t>
            </a:r>
            <a:r>
              <a:rPr lang="en-US" dirty="0"/>
              <a:t>all other areas that might not be covered under the plan.</a:t>
            </a:r>
          </a:p>
        </p:txBody>
      </p:sp>
      <p:sp>
        <p:nvSpPr>
          <p:cNvPr id="4" name="Slide Number Placeholder 3"/>
          <p:cNvSpPr>
            <a:spLocks noGrp="1"/>
          </p:cNvSpPr>
          <p:nvPr>
            <p:ph type="sldNum" sz="quarter" idx="10"/>
          </p:nvPr>
        </p:nvSpPr>
        <p:spPr/>
        <p:txBody>
          <a:bodyPr/>
          <a:lstStyle/>
          <a:p>
            <a:fld id="{CCEF0BAD-F335-4FD5-8C78-410A53891E8E}"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1581905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825" y="466725"/>
            <a:ext cx="3479800" cy="1957388"/>
          </a:xfrm>
        </p:spPr>
      </p:sp>
      <p:sp>
        <p:nvSpPr>
          <p:cNvPr id="3" name="Notes Placeholder 2"/>
          <p:cNvSpPr>
            <a:spLocks noGrp="1"/>
          </p:cNvSpPr>
          <p:nvPr>
            <p:ph type="body" idx="1"/>
          </p:nvPr>
        </p:nvSpPr>
        <p:spPr/>
        <p:txBody>
          <a:bodyPr/>
          <a:lstStyle/>
          <a:p>
            <a:r>
              <a:rPr lang="en-US" dirty="0" smtClean="0"/>
              <a:t>Tell</a:t>
            </a:r>
            <a:r>
              <a:rPr lang="en-US" baseline="0" dirty="0" smtClean="0"/>
              <a:t> the member that “INCLUDED IN YOUR MEMBERSHIP IS THE MEMBERPERKS DISCOUNT PLAN”. Explain to </a:t>
            </a:r>
            <a:r>
              <a:rPr lang="en-US" dirty="0" smtClean="0"/>
              <a:t>the </a:t>
            </a:r>
            <a:r>
              <a:rPr lang="en-US" dirty="0"/>
              <a:t>prospect how they can literally get the service for free by using a few of the many Member Perks discounts that automatically come with the membership. </a:t>
            </a:r>
            <a:r>
              <a:rPr lang="en-US" dirty="0" smtClean="0"/>
              <a:t>Some of the more popular </a:t>
            </a:r>
            <a:r>
              <a:rPr lang="en-US" dirty="0" err="1" smtClean="0"/>
              <a:t>MemberPerks</a:t>
            </a:r>
            <a:r>
              <a:rPr lang="en-US" dirty="0" smtClean="0"/>
              <a:t> are the 8% Verizon</a:t>
            </a:r>
            <a:r>
              <a:rPr lang="en-US" baseline="0" dirty="0" smtClean="0"/>
              <a:t> Wireless discount, movie tickets, car rentals, hotels, Men’s </a:t>
            </a:r>
            <a:r>
              <a:rPr lang="en-US" baseline="0" dirty="0" err="1" smtClean="0"/>
              <a:t>Wearhouse</a:t>
            </a:r>
            <a:r>
              <a:rPr lang="en-US" baseline="0" dirty="0" smtClean="0"/>
              <a:t> and more. </a:t>
            </a:r>
            <a:endParaRPr lang="en-US" dirty="0"/>
          </a:p>
        </p:txBody>
      </p:sp>
      <p:sp>
        <p:nvSpPr>
          <p:cNvPr id="4" name="Slide Number Placeholder 3"/>
          <p:cNvSpPr>
            <a:spLocks noGrp="1"/>
          </p:cNvSpPr>
          <p:nvPr>
            <p:ph type="sldNum" sz="quarter" idx="10"/>
          </p:nvPr>
        </p:nvSpPr>
        <p:spPr/>
        <p:txBody>
          <a:bodyPr/>
          <a:lstStyle/>
          <a:p>
            <a:fld id="{CCEF0BAD-F335-4FD5-8C78-410A53891E8E}" type="slidenum">
              <a:rPr lang="en-US" smtClean="0">
                <a:solidFill>
                  <a:prstClr val="black"/>
                </a:solidFill>
                <a:latin typeface="Calibri"/>
              </a:rPr>
              <a:pPr/>
              <a:t>19</a:t>
            </a:fld>
            <a:endParaRPr lang="en-US">
              <a:solidFill>
                <a:prstClr val="black"/>
              </a:solidFill>
              <a:latin typeface="Calibri"/>
            </a:endParaRPr>
          </a:p>
        </p:txBody>
      </p:sp>
    </p:spTree>
    <p:extLst>
      <p:ext uri="{BB962C8B-B14F-4D97-AF65-F5344CB8AC3E}">
        <p14:creationId xmlns:p14="http://schemas.microsoft.com/office/powerpoint/2010/main" val="2090462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825" y="466725"/>
            <a:ext cx="3479800" cy="19573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600"/>
              </a:spcAft>
              <a:buClrTx/>
              <a:buSzTx/>
              <a:buFontTx/>
              <a:buNone/>
              <a:tabLst/>
              <a:defRPr/>
            </a:pPr>
            <a:r>
              <a:rPr lang="en-US" sz="1400" b="1" dirty="0" smtClean="0">
                <a:ea typeface="Arial"/>
                <a:cs typeface="Arial"/>
              </a:rPr>
              <a:t>1. Choose </a:t>
            </a:r>
            <a:r>
              <a:rPr lang="en-US" sz="1400" b="1" dirty="0">
                <a:ea typeface="Arial"/>
                <a:cs typeface="Arial"/>
              </a:rPr>
              <a:t>the start slide of your </a:t>
            </a:r>
            <a:r>
              <a:rPr lang="en-US" sz="1400" b="1" dirty="0" smtClean="0">
                <a:ea typeface="Arial"/>
                <a:cs typeface="Arial"/>
              </a:rPr>
              <a:t>preference and edit to ADD YOUR NAME</a:t>
            </a:r>
          </a:p>
          <a:p>
            <a:pPr marL="0" marR="0" lvl="0" indent="0" algn="l" defTabSz="914400" rtl="0" eaLnBrk="1" fontAlgn="auto" latinLnBrk="0" hangingPunct="1">
              <a:lnSpc>
                <a:spcPct val="115000"/>
              </a:lnSpc>
              <a:spcBef>
                <a:spcPts val="0"/>
              </a:spcBef>
              <a:spcAft>
                <a:spcPts val="600"/>
              </a:spcAft>
              <a:buClrTx/>
              <a:buSzTx/>
              <a:buFontTx/>
              <a:buNone/>
              <a:tabLst/>
              <a:defRPr/>
            </a:pPr>
            <a:r>
              <a:rPr lang="en-US" sz="1400" b="1" dirty="0" smtClean="0">
                <a:ea typeface="Arial"/>
                <a:cs typeface="Arial"/>
              </a:rPr>
              <a:t>2. Thank your prospect for agreeing to meet with you and tell them you would like to walk them through some information</a:t>
            </a:r>
            <a:r>
              <a:rPr lang="en-US" sz="1400" b="1" baseline="0" dirty="0" smtClean="0">
                <a:ea typeface="Arial"/>
                <a:cs typeface="Arial"/>
              </a:rPr>
              <a:t> to tell them more about what you do. </a:t>
            </a:r>
          </a:p>
          <a:p>
            <a:pPr marL="0" marR="0" lvl="0" indent="0" algn="l" defTabSz="914400" rtl="0" eaLnBrk="1" fontAlgn="auto" latinLnBrk="0" hangingPunct="1">
              <a:lnSpc>
                <a:spcPct val="115000"/>
              </a:lnSpc>
              <a:spcBef>
                <a:spcPts val="0"/>
              </a:spcBef>
              <a:spcAft>
                <a:spcPts val="600"/>
              </a:spcAft>
              <a:buClrTx/>
              <a:buSzTx/>
              <a:buFontTx/>
              <a:buNone/>
              <a:tabLst/>
              <a:defRPr/>
            </a:pPr>
            <a:r>
              <a:rPr lang="en-US" sz="1400" b="1" baseline="0" dirty="0" smtClean="0">
                <a:ea typeface="Arial"/>
                <a:cs typeface="Arial"/>
              </a:rPr>
              <a:t>3. Tell them you are now working with the number one company in North America</a:t>
            </a:r>
            <a:r>
              <a:rPr lang="mr-IN" sz="1400" b="1" baseline="0" dirty="0" smtClean="0">
                <a:ea typeface="Arial"/>
                <a:cs typeface="Arial"/>
              </a:rPr>
              <a:t>…</a:t>
            </a:r>
            <a:r>
              <a:rPr lang="en-US" sz="1400" b="1" baseline="0" dirty="0" smtClean="0">
                <a:ea typeface="Arial"/>
                <a:cs typeface="Arial"/>
              </a:rPr>
              <a:t> LegalShield.</a:t>
            </a:r>
          </a:p>
          <a:p>
            <a:pPr marL="0" marR="0" lvl="0" indent="0" algn="l" defTabSz="914400" rtl="0" eaLnBrk="1" fontAlgn="auto" latinLnBrk="0" hangingPunct="1">
              <a:lnSpc>
                <a:spcPct val="115000"/>
              </a:lnSpc>
              <a:spcBef>
                <a:spcPts val="0"/>
              </a:spcBef>
              <a:spcAft>
                <a:spcPts val="600"/>
              </a:spcAft>
              <a:buClrTx/>
              <a:buSzTx/>
              <a:buFontTx/>
              <a:buNone/>
              <a:tabLst/>
              <a:defRPr/>
            </a:pPr>
            <a:r>
              <a:rPr lang="en-US" sz="1400" b="1" baseline="0" dirty="0" smtClean="0">
                <a:ea typeface="Arial"/>
                <a:cs typeface="Arial"/>
              </a:rPr>
              <a:t>4. Continue by stating that LegalShield offers two services that we will be discussing today: Legal Protection and Identity Theft Protection. </a:t>
            </a:r>
          </a:p>
          <a:p>
            <a:pPr marL="0" marR="0" lvl="0" indent="0" algn="l" defTabSz="914400" rtl="0" eaLnBrk="1" fontAlgn="auto" latinLnBrk="0" hangingPunct="1">
              <a:lnSpc>
                <a:spcPct val="115000"/>
              </a:lnSpc>
              <a:spcBef>
                <a:spcPts val="0"/>
              </a:spcBef>
              <a:spcAft>
                <a:spcPts val="600"/>
              </a:spcAft>
              <a:buClrTx/>
              <a:buSzTx/>
              <a:buFontTx/>
              <a:buNone/>
              <a:tabLst/>
              <a:defRPr/>
            </a:pPr>
            <a:r>
              <a:rPr lang="en-US" sz="1400" b="1" baseline="0" dirty="0" smtClean="0">
                <a:ea typeface="Arial"/>
                <a:cs typeface="Arial"/>
              </a:rPr>
              <a:t>NEXT SLIDE</a:t>
            </a:r>
            <a:endParaRPr lang="en-US" sz="1400" b="1" dirty="0">
              <a:ea typeface="Arial"/>
              <a:cs typeface="Arial"/>
            </a:endParaRPr>
          </a:p>
          <a:p>
            <a:pPr>
              <a:lnSpc>
                <a:spcPct val="115000"/>
              </a:lnSpc>
            </a:pPr>
            <a:r>
              <a:rPr lang="en-US" sz="1300" b="1" dirty="0">
                <a:ea typeface="Arial"/>
                <a:cs typeface="Arial"/>
              </a:rPr>
              <a:t> </a:t>
            </a:r>
          </a:p>
          <a:p>
            <a:pPr>
              <a:lnSpc>
                <a:spcPct val="115000"/>
              </a:lnSpc>
            </a:pPr>
            <a:endParaRPr lang="en-US" sz="1300" dirty="0">
              <a:ea typeface="Arial"/>
              <a:cs typeface="Arial"/>
            </a:endParaRPr>
          </a:p>
          <a:p>
            <a:pPr>
              <a:lnSpc>
                <a:spcPct val="115000"/>
              </a:lnSpc>
            </a:pPr>
            <a:r>
              <a:rPr lang="en-US" sz="1300" b="1" dirty="0">
                <a:ea typeface="Arial"/>
                <a:cs typeface="Arial"/>
              </a:rPr>
              <a:t> </a:t>
            </a:r>
          </a:p>
          <a:p>
            <a:endParaRPr lang="en-US" dirty="0"/>
          </a:p>
        </p:txBody>
      </p:sp>
      <p:sp>
        <p:nvSpPr>
          <p:cNvPr id="4" name="Slide Number Placeholder 3"/>
          <p:cNvSpPr>
            <a:spLocks noGrp="1"/>
          </p:cNvSpPr>
          <p:nvPr>
            <p:ph type="sldNum" sz="quarter" idx="10"/>
          </p:nvPr>
        </p:nvSpPr>
        <p:spPr/>
        <p:txBody>
          <a:bodyPr/>
          <a:lstStyle/>
          <a:p>
            <a:fld id="{6EBC3F17-3ADF-4241-BC2D-4FB92D1AEC73}" type="slidenum">
              <a:rPr lang="en-US" smtClean="0">
                <a:solidFill>
                  <a:prstClr val="black"/>
                </a:solidFill>
                <a:latin typeface="Calibri"/>
              </a:rPr>
              <a:pPr/>
              <a:t>2</a:t>
            </a:fld>
            <a:endParaRPr lang="en-US">
              <a:solidFill>
                <a:prstClr val="black"/>
              </a:solidFill>
              <a:latin typeface="Calibri"/>
            </a:endParaRPr>
          </a:p>
        </p:txBody>
      </p:sp>
    </p:spTree>
    <p:extLst>
      <p:ext uri="{BB962C8B-B14F-4D97-AF65-F5344CB8AC3E}">
        <p14:creationId xmlns:p14="http://schemas.microsoft.com/office/powerpoint/2010/main" val="2817775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207" y="733738"/>
            <a:ext cx="6554893" cy="3665458"/>
          </a:xfrm>
        </p:spPr>
      </p:sp>
      <p:sp>
        <p:nvSpPr>
          <p:cNvPr id="3" name="Notes Placeholder 2"/>
          <p:cNvSpPr>
            <a:spLocks noGrp="1"/>
          </p:cNvSpPr>
          <p:nvPr>
            <p:ph type="body" idx="1"/>
          </p:nvPr>
        </p:nvSpPr>
        <p:spPr/>
        <p:txBody>
          <a:bodyPr/>
          <a:lstStyle/>
          <a:p>
            <a:r>
              <a:rPr lang="en-US" dirty="0" smtClean="0"/>
              <a:t>Tell them you</a:t>
            </a:r>
            <a:r>
              <a:rPr lang="en-US" baseline="0" dirty="0" smtClean="0"/>
              <a:t> is covered. Read the slide.</a:t>
            </a:r>
            <a:endParaRPr lang="en-US" dirty="0"/>
          </a:p>
        </p:txBody>
      </p:sp>
      <p:sp>
        <p:nvSpPr>
          <p:cNvPr id="4" name="Slide Number Placeholder 3"/>
          <p:cNvSpPr>
            <a:spLocks noGrp="1"/>
          </p:cNvSpPr>
          <p:nvPr>
            <p:ph type="sldNum" sz="quarter" idx="10"/>
          </p:nvPr>
        </p:nvSpPr>
        <p:spPr/>
        <p:txBody>
          <a:bodyPr/>
          <a:lstStyle/>
          <a:p>
            <a:fld id="{CCEF0BAD-F335-4FD5-8C78-410A53891E8E}"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1795381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825" y="466725"/>
            <a:ext cx="3479800" cy="1957388"/>
          </a:xfrm>
        </p:spPr>
      </p:sp>
      <p:sp>
        <p:nvSpPr>
          <p:cNvPr id="3" name="Notes Placeholder 2"/>
          <p:cNvSpPr>
            <a:spLocks noGrp="1"/>
          </p:cNvSpPr>
          <p:nvPr>
            <p:ph type="body" idx="1"/>
          </p:nvPr>
        </p:nvSpPr>
        <p:spPr/>
        <p:txBody>
          <a:bodyPr/>
          <a:lstStyle/>
          <a:p>
            <a:r>
              <a:rPr lang="en-US" dirty="0"/>
              <a:t>You will be happy to know that we</a:t>
            </a:r>
            <a:r>
              <a:rPr lang="en-US" baseline="0" dirty="0"/>
              <a:t> have over 6500 attorneys nationwide and ALL of our attorneys must have the AV PREEMINENT RATING from Martindale and Hubble for ethical standards and legal ability in order to be considered as one of our provider law firms. This is the highest rating an attorney can achieve in the U.S. for high ethical standings. </a:t>
            </a:r>
            <a:endParaRPr lang="en-US" dirty="0"/>
          </a:p>
        </p:txBody>
      </p:sp>
    </p:spTree>
    <p:extLst>
      <p:ext uri="{BB962C8B-B14F-4D97-AF65-F5344CB8AC3E}">
        <p14:creationId xmlns:p14="http://schemas.microsoft.com/office/powerpoint/2010/main" val="2418624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825" y="466725"/>
            <a:ext cx="3479800" cy="1957388"/>
          </a:xfrm>
        </p:spPr>
      </p:sp>
      <p:sp>
        <p:nvSpPr>
          <p:cNvPr id="3" name="Notes Placeholder 2"/>
          <p:cNvSpPr>
            <a:spLocks noGrp="1"/>
          </p:cNvSpPr>
          <p:nvPr>
            <p:ph type="body" idx="1"/>
          </p:nvPr>
        </p:nvSpPr>
        <p:spPr/>
        <p:txBody>
          <a:bodyPr/>
          <a:lstStyle/>
          <a:p>
            <a:r>
              <a:rPr lang="en-US" dirty="0"/>
              <a:t>(OPTIONAL)</a:t>
            </a:r>
            <a:r>
              <a:rPr lang="en-US" baseline="0" dirty="0"/>
              <a:t> </a:t>
            </a:r>
            <a:r>
              <a:rPr lang="en-US" dirty="0"/>
              <a:t>Edit this</a:t>
            </a:r>
            <a:r>
              <a:rPr lang="en-US" baseline="0" dirty="0"/>
              <a:t> slide as needed by looking up the provider law firm in the “States At A Glance” directory for the business state you are presenting</a:t>
            </a:r>
          </a:p>
          <a:p>
            <a:r>
              <a:rPr lang="en-US" baseline="0" dirty="0"/>
              <a:t>How to access “States At A Glance” </a:t>
            </a:r>
          </a:p>
          <a:p>
            <a:r>
              <a:rPr lang="en-US" baseline="0" dirty="0"/>
              <a:t>Note: You must be a LegalShield associates to use these to access the AOBO portal. </a:t>
            </a:r>
          </a:p>
          <a:p>
            <a:endParaRPr lang="en-US" baseline="0" dirty="0"/>
          </a:p>
          <a:p>
            <a:r>
              <a:rPr lang="en-US" baseline="0" dirty="0"/>
              <a:t>Login the AOBO at: </a:t>
            </a:r>
            <a:r>
              <a:rPr lang="en-US" baseline="0" dirty="0" err="1"/>
              <a:t>online.legalshield.com</a:t>
            </a:r>
            <a:endParaRPr lang="en-US" baseline="0" dirty="0"/>
          </a:p>
          <a:p>
            <a:r>
              <a:rPr lang="en-US" baseline="0" dirty="0"/>
              <a:t>Click on : My Business | Tools | States At A Glance</a:t>
            </a:r>
          </a:p>
          <a:p>
            <a:r>
              <a:rPr lang="en-US" baseline="0" dirty="0"/>
              <a:t>Find the Provider </a:t>
            </a:r>
            <a:r>
              <a:rPr lang="en-US" baseline="0" dirty="0" err="1"/>
              <a:t>Lawfirm</a:t>
            </a:r>
            <a:r>
              <a:rPr lang="en-US" baseline="0" dirty="0"/>
              <a:t> In The State You Are Presenting In </a:t>
            </a:r>
          </a:p>
          <a:p>
            <a:endParaRPr lang="en-US" dirty="0"/>
          </a:p>
        </p:txBody>
      </p:sp>
    </p:spTree>
    <p:extLst>
      <p:ext uri="{BB962C8B-B14F-4D97-AF65-F5344CB8AC3E}">
        <p14:creationId xmlns:p14="http://schemas.microsoft.com/office/powerpoint/2010/main" val="2418624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7363" y="733425"/>
            <a:ext cx="6516687" cy="3665538"/>
          </a:xfrm>
        </p:spPr>
      </p:sp>
      <p:sp>
        <p:nvSpPr>
          <p:cNvPr id="3" name="Notes Placeholder 2"/>
          <p:cNvSpPr>
            <a:spLocks noGrp="1"/>
          </p:cNvSpPr>
          <p:nvPr>
            <p:ph type="body" idx="1"/>
          </p:nvPr>
        </p:nvSpPr>
        <p:spPr/>
        <p:txBody>
          <a:bodyPr/>
          <a:lstStyle/>
          <a:p>
            <a:r>
              <a:rPr lang="en-US" sz="900" dirty="0" smtClean="0">
                <a:solidFill>
                  <a:srgbClr val="72736F"/>
                </a:solidFill>
                <a:latin typeface="Arial" charset="0"/>
              </a:rPr>
              <a:t>When you click to this slide you might say something like, “now that I have shown you how powerful a LegalShield membership</a:t>
            </a:r>
            <a:r>
              <a:rPr lang="mr-IN" sz="900" dirty="0" smtClean="0">
                <a:solidFill>
                  <a:srgbClr val="72736F"/>
                </a:solidFill>
                <a:latin typeface="Arial" charset="0"/>
              </a:rPr>
              <a:t>…</a:t>
            </a:r>
            <a:r>
              <a:rPr lang="en-US" sz="900" dirty="0" smtClean="0">
                <a:solidFill>
                  <a:srgbClr val="72736F"/>
                </a:solidFill>
                <a:latin typeface="Arial" charset="0"/>
              </a:rPr>
              <a:t> which</a:t>
            </a:r>
            <a:r>
              <a:rPr lang="en-US" sz="900" baseline="0" dirty="0" smtClean="0">
                <a:solidFill>
                  <a:srgbClr val="72736F"/>
                </a:solidFill>
                <a:latin typeface="Arial" charset="0"/>
              </a:rPr>
              <a:t> would you choose if you had the choice?” Read the slide. The point </a:t>
            </a:r>
            <a:r>
              <a:rPr lang="en-US" sz="900" dirty="0" smtClean="0">
                <a:solidFill>
                  <a:srgbClr val="72736F"/>
                </a:solidFill>
                <a:latin typeface="Arial" charset="0"/>
              </a:rPr>
              <a:t>is to bring </a:t>
            </a:r>
            <a:r>
              <a:rPr lang="en-US" sz="900" dirty="0">
                <a:solidFill>
                  <a:srgbClr val="72736F"/>
                </a:solidFill>
                <a:latin typeface="Arial" charset="0"/>
              </a:rPr>
              <a:t>them to the obvious conclusion that this is just a better solution. Even if they only use it 1-2 times per year to get advice or to deal with a ticket, it will save them money. </a:t>
            </a:r>
          </a:p>
        </p:txBody>
      </p:sp>
      <p:sp>
        <p:nvSpPr>
          <p:cNvPr id="4" name="Slide Number Placeholder 3"/>
          <p:cNvSpPr>
            <a:spLocks noGrp="1"/>
          </p:cNvSpPr>
          <p:nvPr>
            <p:ph type="sldNum" sz="quarter" idx="10"/>
          </p:nvPr>
        </p:nvSpPr>
        <p:spPr/>
        <p:txBody>
          <a:bodyPr/>
          <a:lstStyle/>
          <a:p>
            <a:pPr>
              <a:defRPr/>
            </a:pPr>
            <a:fld id="{4CE6E99F-7751-344C-AD51-AA8B063B0DB3}" type="slidenum">
              <a:rPr lang="en-US" smtClean="0">
                <a:solidFill>
                  <a:prstClr val="black"/>
                </a:solidFill>
                <a:latin typeface="Calibri"/>
              </a:rPr>
              <a:pPr>
                <a:defRPr/>
              </a:pPr>
              <a:t>23</a:t>
            </a:fld>
            <a:endParaRPr lang="en-US">
              <a:solidFill>
                <a:prstClr val="black"/>
              </a:solidFill>
              <a:latin typeface="Calibri"/>
            </a:endParaRPr>
          </a:p>
        </p:txBody>
      </p:sp>
    </p:spTree>
    <p:extLst>
      <p:ext uri="{BB962C8B-B14F-4D97-AF65-F5344CB8AC3E}">
        <p14:creationId xmlns:p14="http://schemas.microsoft.com/office/powerpoint/2010/main" val="2079223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825" y="466725"/>
            <a:ext cx="3479800" cy="1957388"/>
          </a:xfrm>
        </p:spPr>
      </p:sp>
      <p:sp>
        <p:nvSpPr>
          <p:cNvPr id="3" name="Notes Placeholder 2"/>
          <p:cNvSpPr>
            <a:spLocks noGrp="1"/>
          </p:cNvSpPr>
          <p:nvPr>
            <p:ph type="body" idx="1"/>
          </p:nvPr>
        </p:nvSpPr>
        <p:spPr/>
        <p:txBody>
          <a:bodyPr/>
          <a:lstStyle/>
          <a:p>
            <a:r>
              <a:rPr lang="en-US" dirty="0"/>
              <a:t>Transition to talking about our Identity Theft Protection Service… ID Shield. </a:t>
            </a:r>
            <a:r>
              <a:rPr lang="en-US" dirty="0" smtClean="0"/>
              <a:t>Tell your prospect, Now let’s talk about identity theft for a few minutes.</a:t>
            </a:r>
            <a:endParaRPr lang="en-US" dirty="0"/>
          </a:p>
        </p:txBody>
      </p:sp>
      <p:sp>
        <p:nvSpPr>
          <p:cNvPr id="4" name="Slide Number Placeholder 3"/>
          <p:cNvSpPr>
            <a:spLocks noGrp="1"/>
          </p:cNvSpPr>
          <p:nvPr>
            <p:ph type="sldNum" sz="quarter" idx="10"/>
          </p:nvPr>
        </p:nvSpPr>
        <p:spPr/>
        <p:txBody>
          <a:bodyPr/>
          <a:lstStyle/>
          <a:p>
            <a:fld id="{6EBC3F17-3ADF-4241-BC2D-4FB92D1AEC73}" type="slidenum">
              <a:rPr lang="en-US" smtClean="0"/>
              <a:t>24</a:t>
            </a:fld>
            <a:endParaRPr lang="en-US" dirty="0"/>
          </a:p>
        </p:txBody>
      </p:sp>
    </p:spTree>
    <p:extLst>
      <p:ext uri="{BB962C8B-B14F-4D97-AF65-F5344CB8AC3E}">
        <p14:creationId xmlns:p14="http://schemas.microsoft.com/office/powerpoint/2010/main" val="3550788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the info on the slide in an educational tone. Like an</a:t>
            </a:r>
            <a:r>
              <a:rPr lang="en-US" baseline="0" dirty="0" smtClean="0"/>
              <a:t> educator. </a:t>
            </a:r>
            <a:endParaRPr lang="en-US" dirty="0"/>
          </a:p>
        </p:txBody>
      </p:sp>
      <p:sp>
        <p:nvSpPr>
          <p:cNvPr id="4" name="Slide Number Placeholder 3"/>
          <p:cNvSpPr>
            <a:spLocks noGrp="1"/>
          </p:cNvSpPr>
          <p:nvPr>
            <p:ph type="sldNum" sz="quarter" idx="10"/>
          </p:nvPr>
        </p:nvSpPr>
        <p:spPr/>
        <p:txBody>
          <a:bodyPr/>
          <a:lstStyle/>
          <a:p>
            <a:fld id="{6EBC3F17-3ADF-4241-BC2D-4FB92D1AEC73}" type="slidenum">
              <a:rPr lang="en-US" smtClean="0"/>
              <a:t>25</a:t>
            </a:fld>
            <a:endParaRPr lang="en-US" dirty="0"/>
          </a:p>
        </p:txBody>
      </p:sp>
    </p:spTree>
    <p:extLst>
      <p:ext uri="{BB962C8B-B14F-4D97-AF65-F5344CB8AC3E}">
        <p14:creationId xmlns:p14="http://schemas.microsoft.com/office/powerpoint/2010/main" val="1727773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Tell the prospect: “Here is a list of everything that is included</a:t>
            </a:r>
            <a:r>
              <a:rPr lang="en-US" baseline="0" dirty="0" smtClean="0"/>
              <a:t> in the </a:t>
            </a:r>
            <a:r>
              <a:rPr lang="en-US" baseline="0" dirty="0" err="1" smtClean="0"/>
              <a:t>IDShield</a:t>
            </a:r>
            <a:r>
              <a:rPr lang="en-US" baseline="0" dirty="0" smtClean="0"/>
              <a:t> monitoring and alert services</a:t>
            </a:r>
            <a:r>
              <a:rPr lang="mr-IN" baseline="0" dirty="0" smtClean="0"/>
              <a:t>…</a:t>
            </a:r>
            <a:r>
              <a:rPr lang="en-US" baseline="0" dirty="0" smtClean="0"/>
              <a:t>. Review the slide. </a:t>
            </a:r>
            <a:endParaRPr lang="en-US" dirty="0"/>
          </a:p>
        </p:txBody>
      </p:sp>
      <p:sp>
        <p:nvSpPr>
          <p:cNvPr id="4" name="Slide Number Placeholder 3"/>
          <p:cNvSpPr>
            <a:spLocks noGrp="1"/>
          </p:cNvSpPr>
          <p:nvPr>
            <p:ph type="sldNum" sz="quarter" idx="10"/>
          </p:nvPr>
        </p:nvSpPr>
        <p:spPr/>
        <p:txBody>
          <a:bodyPr/>
          <a:lstStyle/>
          <a:p>
            <a:fld id="{6EBC3F17-3ADF-4241-BC2D-4FB92D1AEC73}" type="slidenum">
              <a:rPr lang="en-US" smtClean="0"/>
              <a:t>26</a:t>
            </a:fld>
            <a:endParaRPr lang="en-US" dirty="0"/>
          </a:p>
        </p:txBody>
      </p:sp>
    </p:spTree>
    <p:extLst>
      <p:ext uri="{BB962C8B-B14F-4D97-AF65-F5344CB8AC3E}">
        <p14:creationId xmlns:p14="http://schemas.microsoft.com/office/powerpoint/2010/main" val="2088714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a:t>
            </a:r>
            <a:r>
              <a:rPr lang="en-US" baseline="0" dirty="0" smtClean="0"/>
              <a:t> the prospect that, “The reason </a:t>
            </a:r>
            <a:r>
              <a:rPr lang="en-US" baseline="0" dirty="0" err="1" smtClean="0"/>
              <a:t>IDShield</a:t>
            </a:r>
            <a:r>
              <a:rPr lang="en-US" baseline="0" dirty="0" smtClean="0"/>
              <a:t> is the best solution in the market today is simply because they offer comprehensive restoration services</a:t>
            </a:r>
            <a:r>
              <a:rPr lang="mr-IN" baseline="0" dirty="0" smtClean="0"/>
              <a:t>…</a:t>
            </a:r>
            <a:r>
              <a:rPr lang="en-US" baseline="0" dirty="0" smtClean="0"/>
              <a:t> READ THE SLIDE!</a:t>
            </a:r>
            <a:endParaRPr lang="en-US" dirty="0"/>
          </a:p>
        </p:txBody>
      </p:sp>
      <p:sp>
        <p:nvSpPr>
          <p:cNvPr id="4" name="Slide Number Placeholder 3"/>
          <p:cNvSpPr>
            <a:spLocks noGrp="1"/>
          </p:cNvSpPr>
          <p:nvPr>
            <p:ph type="sldNum" sz="quarter" idx="10"/>
          </p:nvPr>
        </p:nvSpPr>
        <p:spPr/>
        <p:txBody>
          <a:bodyPr/>
          <a:lstStyle/>
          <a:p>
            <a:fld id="{6EBC3F17-3ADF-4241-BC2D-4FB92D1AEC73}" type="slidenum">
              <a:rPr lang="en-US" smtClean="0"/>
              <a:t>27</a:t>
            </a:fld>
            <a:endParaRPr lang="en-US" dirty="0"/>
          </a:p>
        </p:txBody>
      </p:sp>
    </p:spTree>
    <p:extLst>
      <p:ext uri="{BB962C8B-B14F-4D97-AF65-F5344CB8AC3E}">
        <p14:creationId xmlns:p14="http://schemas.microsoft.com/office/powerpoint/2010/main" val="2922174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825" y="466725"/>
            <a:ext cx="3479800" cy="1957388"/>
          </a:xfrm>
        </p:spPr>
      </p:sp>
      <p:sp>
        <p:nvSpPr>
          <p:cNvPr id="3" name="Notes Placeholder 2"/>
          <p:cNvSpPr>
            <a:spLocks noGrp="1"/>
          </p:cNvSpPr>
          <p:nvPr>
            <p:ph type="body" idx="1"/>
          </p:nvPr>
        </p:nvSpPr>
        <p:spPr/>
        <p:txBody>
          <a:bodyPr/>
          <a:lstStyle/>
          <a:p>
            <a:r>
              <a:rPr lang="en-US" dirty="0" smtClean="0"/>
              <a:t>QUICK SUMMARY IN REVIEW OF WHATS</a:t>
            </a:r>
            <a:r>
              <a:rPr lang="en-US" baseline="0" dirty="0" smtClean="0"/>
              <a:t> COVERED IN THE IDSHIELD. READ Through quickly. Review the rates at the bottom. </a:t>
            </a:r>
            <a:endParaRPr lang="en-US" dirty="0"/>
          </a:p>
        </p:txBody>
      </p:sp>
      <p:sp>
        <p:nvSpPr>
          <p:cNvPr id="4" name="Slide Number Placeholder 3"/>
          <p:cNvSpPr>
            <a:spLocks noGrp="1"/>
          </p:cNvSpPr>
          <p:nvPr>
            <p:ph type="sldNum" sz="quarter" idx="10"/>
          </p:nvPr>
        </p:nvSpPr>
        <p:spPr/>
        <p:txBody>
          <a:bodyPr/>
          <a:lstStyle/>
          <a:p>
            <a:fld id="{CCEF0BAD-F335-4FD5-8C78-410A53891E8E}" type="slidenum">
              <a:rPr lang="en-US" smtClean="0">
                <a:solidFill>
                  <a:prstClr val="black"/>
                </a:solidFill>
                <a:latin typeface="Calibri"/>
              </a:rPr>
              <a:pPr/>
              <a:t>28</a:t>
            </a:fld>
            <a:endParaRPr lang="en-US" dirty="0">
              <a:solidFill>
                <a:prstClr val="black"/>
              </a:solidFill>
              <a:latin typeface="Calibri"/>
            </a:endParaRPr>
          </a:p>
        </p:txBody>
      </p:sp>
    </p:spTree>
    <p:extLst>
      <p:ext uri="{BB962C8B-B14F-4D97-AF65-F5344CB8AC3E}">
        <p14:creationId xmlns:p14="http://schemas.microsoft.com/office/powerpoint/2010/main" val="5520683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7363" y="733425"/>
            <a:ext cx="6516687" cy="3665538"/>
          </a:xfrm>
        </p:spPr>
      </p:sp>
      <p:sp>
        <p:nvSpPr>
          <p:cNvPr id="3" name="Notes Placeholder 2"/>
          <p:cNvSpPr>
            <a:spLocks noGrp="1"/>
          </p:cNvSpPr>
          <p:nvPr>
            <p:ph type="body" idx="1"/>
          </p:nvPr>
        </p:nvSpPr>
        <p:spPr/>
        <p:txBody>
          <a:bodyPr/>
          <a:lstStyle/>
          <a:p>
            <a:r>
              <a:rPr lang="en-US" dirty="0" smtClean="0"/>
              <a:t>Tell your client: Many of our clients subscribe to both the LegalShield and </a:t>
            </a:r>
            <a:r>
              <a:rPr lang="en-US" dirty="0" err="1" smtClean="0"/>
              <a:t>IDShield</a:t>
            </a:r>
            <a:r>
              <a:rPr lang="en-US" baseline="0" dirty="0" smtClean="0"/>
              <a:t> but you can enroll in just one plan or the other as well. Review the pricing scenarios on the page. </a:t>
            </a:r>
          </a:p>
          <a:p>
            <a:r>
              <a:rPr lang="en-US" baseline="0" dirty="0" smtClean="0"/>
              <a:t>NOTE THIS IS NOT THE EMPLOYEE DISCOUTNED RATES</a:t>
            </a:r>
            <a:endParaRPr lang="en-US" dirty="0"/>
          </a:p>
        </p:txBody>
      </p:sp>
      <p:sp>
        <p:nvSpPr>
          <p:cNvPr id="4" name="Slide Number Placeholder 3"/>
          <p:cNvSpPr>
            <a:spLocks noGrp="1"/>
          </p:cNvSpPr>
          <p:nvPr>
            <p:ph type="sldNum" sz="quarter" idx="10"/>
          </p:nvPr>
        </p:nvSpPr>
        <p:spPr/>
        <p:txBody>
          <a:bodyPr/>
          <a:lstStyle/>
          <a:p>
            <a:fld id="{CCEF0BAD-F335-4FD5-8C78-410A53891E8E}" type="slidenum">
              <a:rPr lang="en-US" smtClean="0">
                <a:solidFill>
                  <a:prstClr val="black"/>
                </a:solidFill>
                <a:latin typeface="Calibri"/>
              </a:rPr>
              <a:pPr/>
              <a:t>29</a:t>
            </a:fld>
            <a:endParaRPr lang="en-US">
              <a:solidFill>
                <a:prstClr val="black"/>
              </a:solidFill>
              <a:latin typeface="Calibri"/>
            </a:endParaRPr>
          </a:p>
        </p:txBody>
      </p:sp>
    </p:spTree>
    <p:extLst>
      <p:ext uri="{BB962C8B-B14F-4D97-AF65-F5344CB8AC3E}">
        <p14:creationId xmlns:p14="http://schemas.microsoft.com/office/powerpoint/2010/main" val="3666167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825" y="466725"/>
            <a:ext cx="3479800" cy="19573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600"/>
              </a:spcAft>
              <a:buClrTx/>
              <a:buSzTx/>
              <a:buFontTx/>
              <a:buNone/>
              <a:tabLst/>
              <a:defRPr/>
            </a:pPr>
            <a:r>
              <a:rPr lang="en-US" sz="1000" b="1" dirty="0" smtClean="0">
                <a:ea typeface="Arial"/>
                <a:cs typeface="Arial"/>
              </a:rPr>
              <a:t>1. Choose the start slide of your preference and edit to ADD YOUR NAME</a:t>
            </a:r>
          </a:p>
          <a:p>
            <a:pPr marL="0" marR="0" lvl="0" indent="0" algn="l" defTabSz="914400" rtl="0" eaLnBrk="1" fontAlgn="auto" latinLnBrk="0" hangingPunct="1">
              <a:lnSpc>
                <a:spcPct val="115000"/>
              </a:lnSpc>
              <a:spcBef>
                <a:spcPts val="0"/>
              </a:spcBef>
              <a:spcAft>
                <a:spcPts val="600"/>
              </a:spcAft>
              <a:buClrTx/>
              <a:buSzTx/>
              <a:buFontTx/>
              <a:buNone/>
              <a:tabLst/>
              <a:defRPr/>
            </a:pPr>
            <a:r>
              <a:rPr lang="en-US" sz="1000" b="1" dirty="0" smtClean="0">
                <a:ea typeface="Arial"/>
                <a:cs typeface="Arial"/>
              </a:rPr>
              <a:t>2. Thank your prospect for agreeing to meet with you and tell them you would like to walk them through some information</a:t>
            </a:r>
            <a:r>
              <a:rPr lang="en-US" sz="1000" b="1" baseline="0" dirty="0" smtClean="0">
                <a:ea typeface="Arial"/>
                <a:cs typeface="Arial"/>
              </a:rPr>
              <a:t> to tell them more about what you do. </a:t>
            </a:r>
          </a:p>
          <a:p>
            <a:pPr marL="0" marR="0" lvl="0" indent="0" algn="l" defTabSz="914400" rtl="0" eaLnBrk="1" fontAlgn="auto" latinLnBrk="0" hangingPunct="1">
              <a:lnSpc>
                <a:spcPct val="115000"/>
              </a:lnSpc>
              <a:spcBef>
                <a:spcPts val="0"/>
              </a:spcBef>
              <a:spcAft>
                <a:spcPts val="600"/>
              </a:spcAft>
              <a:buClrTx/>
              <a:buSzTx/>
              <a:buFontTx/>
              <a:buNone/>
              <a:tabLst/>
              <a:defRPr/>
            </a:pPr>
            <a:r>
              <a:rPr lang="en-US" sz="1000" b="1" baseline="0" dirty="0" smtClean="0">
                <a:ea typeface="Arial"/>
                <a:cs typeface="Arial"/>
              </a:rPr>
              <a:t>3. Tell them you are now working with the number one company in North America</a:t>
            </a:r>
            <a:r>
              <a:rPr lang="mr-IN" sz="1000" b="1" baseline="0" dirty="0" smtClean="0">
                <a:ea typeface="Arial"/>
                <a:cs typeface="Arial"/>
              </a:rPr>
              <a:t>…</a:t>
            </a:r>
            <a:r>
              <a:rPr lang="en-US" sz="1000" b="1" baseline="0" dirty="0" smtClean="0">
                <a:ea typeface="Arial"/>
                <a:cs typeface="Arial"/>
              </a:rPr>
              <a:t> LegalShield.</a:t>
            </a:r>
          </a:p>
          <a:p>
            <a:pPr marL="0" marR="0" lvl="0" indent="0" algn="l" defTabSz="914400" rtl="0" eaLnBrk="1" fontAlgn="auto" latinLnBrk="0" hangingPunct="1">
              <a:lnSpc>
                <a:spcPct val="115000"/>
              </a:lnSpc>
              <a:spcBef>
                <a:spcPts val="0"/>
              </a:spcBef>
              <a:spcAft>
                <a:spcPts val="600"/>
              </a:spcAft>
              <a:buClrTx/>
              <a:buSzTx/>
              <a:buFontTx/>
              <a:buNone/>
              <a:tabLst/>
              <a:defRPr/>
            </a:pPr>
            <a:r>
              <a:rPr lang="en-US" sz="1000" b="1" baseline="0" dirty="0" smtClean="0">
                <a:ea typeface="Arial"/>
                <a:cs typeface="Arial"/>
              </a:rPr>
              <a:t>4. Continue by stating that LegalShield offers two services that we will be discussing today: Legal Protection and Identity Theft Protection. </a:t>
            </a:r>
          </a:p>
          <a:p>
            <a:pPr marL="0" marR="0" lvl="0" indent="0" algn="l" defTabSz="914400" rtl="0" eaLnBrk="1" fontAlgn="auto" latinLnBrk="0" hangingPunct="1">
              <a:lnSpc>
                <a:spcPct val="115000"/>
              </a:lnSpc>
              <a:spcBef>
                <a:spcPts val="0"/>
              </a:spcBef>
              <a:spcAft>
                <a:spcPts val="600"/>
              </a:spcAft>
              <a:buClrTx/>
              <a:buSzTx/>
              <a:buFontTx/>
              <a:buNone/>
              <a:tabLst/>
              <a:defRPr/>
            </a:pPr>
            <a:r>
              <a:rPr lang="en-US" sz="1000" b="1" baseline="0" dirty="0" smtClean="0">
                <a:ea typeface="Arial"/>
                <a:cs typeface="Arial"/>
              </a:rPr>
              <a:t>NEXT SLIDE</a:t>
            </a:r>
            <a:endParaRPr lang="en-US" sz="1000" b="1" dirty="0" smtClean="0">
              <a:ea typeface="Arial"/>
              <a:cs typeface="Arial"/>
            </a:endParaRPr>
          </a:p>
          <a:p>
            <a:endParaRPr lang="en-US" dirty="0"/>
          </a:p>
        </p:txBody>
      </p:sp>
      <p:sp>
        <p:nvSpPr>
          <p:cNvPr id="4" name="Slide Number Placeholder 3"/>
          <p:cNvSpPr>
            <a:spLocks noGrp="1"/>
          </p:cNvSpPr>
          <p:nvPr>
            <p:ph type="sldNum" sz="quarter" idx="10"/>
          </p:nvPr>
        </p:nvSpPr>
        <p:spPr/>
        <p:txBody>
          <a:bodyPr/>
          <a:lstStyle/>
          <a:p>
            <a:fld id="{6EBC3F17-3ADF-4241-BC2D-4FB92D1AEC73}" type="slidenum">
              <a:rPr lang="en-US" smtClean="0">
                <a:solidFill>
                  <a:prstClr val="black"/>
                </a:solidFill>
                <a:latin typeface="Calibri"/>
              </a:rPr>
              <a:pPr/>
              <a:t>3</a:t>
            </a:fld>
            <a:endParaRPr lang="en-US">
              <a:solidFill>
                <a:prstClr val="black"/>
              </a:solidFill>
              <a:latin typeface="Calibri"/>
            </a:endParaRPr>
          </a:p>
        </p:txBody>
      </p:sp>
    </p:spTree>
    <p:extLst>
      <p:ext uri="{BB962C8B-B14F-4D97-AF65-F5344CB8AC3E}">
        <p14:creationId xmlns:p14="http://schemas.microsoft.com/office/powerpoint/2010/main" val="712894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825" y="466725"/>
            <a:ext cx="3479800" cy="1957388"/>
          </a:xfrm>
        </p:spPr>
      </p:sp>
      <p:sp>
        <p:nvSpPr>
          <p:cNvPr id="3" name="Notes Placeholder 2"/>
          <p:cNvSpPr>
            <a:spLocks noGrp="1"/>
          </p:cNvSpPr>
          <p:nvPr>
            <p:ph type="body" idx="1"/>
          </p:nvPr>
        </p:nvSpPr>
        <p:spPr/>
        <p:txBody>
          <a:bodyPr/>
          <a:lstStyle/>
          <a:p>
            <a:r>
              <a:rPr lang="en-US" dirty="0"/>
              <a:t>Review the FAQ’s before asking if they have any questions about the services you have reviewed. </a:t>
            </a:r>
            <a:r>
              <a:rPr lang="en-US" dirty="0" smtClean="0"/>
              <a:t>State:</a:t>
            </a:r>
            <a:r>
              <a:rPr lang="en-US" baseline="0" dirty="0" smtClean="0"/>
              <a:t> Before I conclude let me review a few Frequently Asked Questions. Simply read the bullets.</a:t>
            </a:r>
            <a:endParaRPr lang="en-US" dirty="0"/>
          </a:p>
        </p:txBody>
      </p:sp>
      <p:sp>
        <p:nvSpPr>
          <p:cNvPr id="4" name="Slide Number Placeholder 3"/>
          <p:cNvSpPr>
            <a:spLocks noGrp="1"/>
          </p:cNvSpPr>
          <p:nvPr>
            <p:ph type="sldNum" sz="quarter" idx="10"/>
          </p:nvPr>
        </p:nvSpPr>
        <p:spPr/>
        <p:txBody>
          <a:bodyPr/>
          <a:lstStyle/>
          <a:p>
            <a:fld id="{6EBC3F17-3ADF-4241-BC2D-4FB92D1AEC73}" type="slidenum">
              <a:rPr lang="en-US" smtClean="0"/>
              <a:t>30</a:t>
            </a:fld>
            <a:endParaRPr lang="en-US" dirty="0"/>
          </a:p>
        </p:txBody>
      </p:sp>
    </p:spTree>
    <p:extLst>
      <p:ext uri="{BB962C8B-B14F-4D97-AF65-F5344CB8AC3E}">
        <p14:creationId xmlns:p14="http://schemas.microsoft.com/office/powerpoint/2010/main" val="3430008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OPTIONAL: ANOTHER REVIEW OF THE ACTION STEPS TO GET STARTED</a:t>
            </a:r>
            <a:endParaRPr lang="en-US" dirty="0"/>
          </a:p>
        </p:txBody>
      </p:sp>
      <p:sp>
        <p:nvSpPr>
          <p:cNvPr id="4" name="Slide Number Placeholder 3"/>
          <p:cNvSpPr>
            <a:spLocks noGrp="1"/>
          </p:cNvSpPr>
          <p:nvPr>
            <p:ph type="sldNum" sz="quarter" idx="10"/>
          </p:nvPr>
        </p:nvSpPr>
        <p:spPr/>
        <p:txBody>
          <a:bodyPr/>
          <a:lstStyle/>
          <a:p>
            <a:fld id="{6EBC3F17-3ADF-4241-BC2D-4FB92D1AEC73}" type="slidenum">
              <a:rPr lang="en-US" smtClean="0"/>
              <a:t>31</a:t>
            </a:fld>
            <a:endParaRPr lang="en-US" dirty="0"/>
          </a:p>
        </p:txBody>
      </p:sp>
    </p:spTree>
    <p:extLst>
      <p:ext uri="{BB962C8B-B14F-4D97-AF65-F5344CB8AC3E}">
        <p14:creationId xmlns:p14="http://schemas.microsoft.com/office/powerpoint/2010/main" val="4325120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825" y="466725"/>
            <a:ext cx="3479800" cy="1957388"/>
          </a:xfrm>
        </p:spPr>
      </p:sp>
      <p:sp>
        <p:nvSpPr>
          <p:cNvPr id="3" name="Notes Placeholder 2"/>
          <p:cNvSpPr>
            <a:spLocks noGrp="1"/>
          </p:cNvSpPr>
          <p:nvPr>
            <p:ph type="body" idx="1"/>
          </p:nvPr>
        </p:nvSpPr>
        <p:spPr/>
        <p:txBody>
          <a:bodyPr/>
          <a:lstStyle/>
          <a:p>
            <a:r>
              <a:rPr lang="en-US" dirty="0"/>
              <a:t>Be sure to close the sales presentation by asking for a commitment to get started. This is a non-threatening and non-confrontive sales close. Ask them… is there any reason….</a:t>
            </a:r>
          </a:p>
          <a:p>
            <a:r>
              <a:rPr lang="en-US" dirty="0" smtClean="0"/>
              <a:t>If </a:t>
            </a:r>
            <a:r>
              <a:rPr lang="en-US" dirty="0"/>
              <a:t>they agree to enroll you can wither fill out a paper application and talk with your upline sponsor or coach to learn how to properly submit the application for processing. </a:t>
            </a:r>
          </a:p>
          <a:p>
            <a:r>
              <a:rPr lang="en-US" dirty="0" smtClean="0"/>
              <a:t>Another </a:t>
            </a:r>
            <a:r>
              <a:rPr lang="en-US" dirty="0"/>
              <a:t>option is to complete your application online using your AOBO </a:t>
            </a:r>
            <a:r>
              <a:rPr lang="en-US" dirty="0" smtClean="0"/>
              <a:t>or your LegalShield</a:t>
            </a:r>
            <a:r>
              <a:rPr lang="en-US" baseline="0" dirty="0" smtClean="0"/>
              <a:t> marketing website </a:t>
            </a:r>
            <a:r>
              <a:rPr lang="en-US" dirty="0" smtClean="0"/>
              <a:t>(</a:t>
            </a:r>
            <a:r>
              <a:rPr lang="en-US" dirty="0"/>
              <a:t>for LegalShield associates only) </a:t>
            </a:r>
          </a:p>
          <a:p>
            <a:endParaRPr lang="en-US" dirty="0"/>
          </a:p>
          <a:p>
            <a:r>
              <a:rPr lang="en-US" baseline="0" dirty="0"/>
              <a:t>Login the AOBO at: </a:t>
            </a:r>
            <a:r>
              <a:rPr lang="en-US" baseline="0" dirty="0" err="1"/>
              <a:t>online.legalshield.com</a:t>
            </a:r>
            <a:endParaRPr lang="en-US" baseline="0" dirty="0"/>
          </a:p>
          <a:p>
            <a:r>
              <a:rPr lang="en-US" baseline="0" dirty="0"/>
              <a:t>From the dashboard click on : SUBMIT APPLICATION </a:t>
            </a:r>
          </a:p>
          <a:p>
            <a:r>
              <a:rPr lang="en-US" baseline="0" dirty="0"/>
              <a:t>Follow the online application prompts to </a:t>
            </a:r>
            <a:r>
              <a:rPr lang="en-US" baseline="0" dirty="0" smtClean="0"/>
              <a:t>complete</a:t>
            </a:r>
          </a:p>
          <a:p>
            <a:r>
              <a:rPr lang="en-US" baseline="0" dirty="0" smtClean="0"/>
              <a:t>OR you can go to your marketing website at </a:t>
            </a:r>
            <a:r>
              <a:rPr lang="en-US" baseline="0" dirty="0" err="1" smtClean="0"/>
              <a:t>xxxxxxxxxx.wearelegalshield.com</a:t>
            </a:r>
            <a:r>
              <a:rPr lang="en-US" baseline="0" dirty="0" smtClean="0"/>
              <a:t> (</a:t>
            </a:r>
            <a:r>
              <a:rPr lang="en-US" baseline="0" dirty="0" err="1" smtClean="0"/>
              <a:t>xxxxxxxxx</a:t>
            </a:r>
            <a:r>
              <a:rPr lang="en-US" baseline="0" dirty="0" smtClean="0"/>
              <a:t> = your LegalShield associate username)</a:t>
            </a:r>
            <a:endParaRPr lang="en-US" baseline="0" dirty="0"/>
          </a:p>
          <a:p>
            <a:endParaRPr lang="en-US" dirty="0"/>
          </a:p>
        </p:txBody>
      </p:sp>
      <p:sp>
        <p:nvSpPr>
          <p:cNvPr id="4" name="Slide Number Placeholder 3"/>
          <p:cNvSpPr>
            <a:spLocks noGrp="1"/>
          </p:cNvSpPr>
          <p:nvPr>
            <p:ph type="sldNum" sz="quarter" idx="10"/>
          </p:nvPr>
        </p:nvSpPr>
        <p:spPr/>
        <p:txBody>
          <a:bodyPr/>
          <a:lstStyle/>
          <a:p>
            <a:fld id="{6EBC3F17-3ADF-4241-BC2D-4FB92D1AEC73}" type="slidenum">
              <a:rPr lang="en-US" smtClean="0">
                <a:solidFill>
                  <a:prstClr val="black"/>
                </a:solidFill>
                <a:latin typeface="Calibri"/>
              </a:rPr>
              <a:pPr/>
              <a:t>32</a:t>
            </a:fld>
            <a:endParaRPr lang="en-US">
              <a:solidFill>
                <a:prstClr val="black"/>
              </a:solidFill>
              <a:latin typeface="Calibri"/>
            </a:endParaRPr>
          </a:p>
        </p:txBody>
      </p:sp>
    </p:spTree>
    <p:extLst>
      <p:ext uri="{BB962C8B-B14F-4D97-AF65-F5344CB8AC3E}">
        <p14:creationId xmlns:p14="http://schemas.microsoft.com/office/powerpoint/2010/main" val="125187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7363" y="733425"/>
            <a:ext cx="6516687" cy="3665538"/>
          </a:xfrm>
        </p:spPr>
      </p:sp>
      <p:sp>
        <p:nvSpPr>
          <p:cNvPr id="3" name="Notes Placeholder 2"/>
          <p:cNvSpPr>
            <a:spLocks noGrp="1"/>
          </p:cNvSpPr>
          <p:nvPr>
            <p:ph type="body" idx="1"/>
          </p:nvPr>
        </p:nvSpPr>
        <p:spPr/>
        <p:txBody>
          <a:bodyPr/>
          <a:lstStyle/>
          <a:p>
            <a:pPr defTabSz="551718">
              <a:defRPr/>
            </a:pPr>
            <a:r>
              <a:rPr lang="en-US" dirty="0"/>
              <a:t>Individual Rate (non employee discount)</a:t>
            </a:r>
          </a:p>
          <a:p>
            <a:endParaRPr lang="en-US" dirty="0"/>
          </a:p>
        </p:txBody>
      </p:sp>
      <p:sp>
        <p:nvSpPr>
          <p:cNvPr id="4" name="Slide Number Placeholder 3"/>
          <p:cNvSpPr>
            <a:spLocks noGrp="1"/>
          </p:cNvSpPr>
          <p:nvPr>
            <p:ph type="sldNum" sz="quarter" idx="10"/>
          </p:nvPr>
        </p:nvSpPr>
        <p:spPr/>
        <p:txBody>
          <a:bodyPr/>
          <a:lstStyle/>
          <a:p>
            <a:fld id="{CCEF0BAD-F335-4FD5-8C78-410A53891E8E}" type="slidenum">
              <a:rPr lang="en-US" smtClean="0">
                <a:solidFill>
                  <a:prstClr val="black"/>
                </a:solidFill>
                <a:latin typeface="Calibri"/>
              </a:rPr>
              <a:pPr/>
              <a:t>35</a:t>
            </a:fld>
            <a:endParaRPr lang="en-US">
              <a:solidFill>
                <a:prstClr val="black"/>
              </a:solidFill>
              <a:latin typeface="Calibri"/>
            </a:endParaRPr>
          </a:p>
        </p:txBody>
      </p:sp>
    </p:spTree>
    <p:extLst>
      <p:ext uri="{BB962C8B-B14F-4D97-AF65-F5344CB8AC3E}">
        <p14:creationId xmlns:p14="http://schemas.microsoft.com/office/powerpoint/2010/main" val="16422078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1338" y="757238"/>
            <a:ext cx="6719887" cy="3779837"/>
          </a:xfrm>
        </p:spPr>
      </p:sp>
      <p:sp>
        <p:nvSpPr>
          <p:cNvPr id="3" name="Notes Placeholder 2"/>
          <p:cNvSpPr>
            <a:spLocks noGrp="1"/>
          </p:cNvSpPr>
          <p:nvPr>
            <p:ph type="body" idx="1"/>
          </p:nvPr>
        </p:nvSpPr>
        <p:spPr/>
        <p:txBody>
          <a:bodyPr/>
          <a:lstStyle/>
          <a:p>
            <a:pPr marL="0" marR="0" indent="0" algn="l" defTabSz="571500" rtl="0" eaLnBrk="1" fontAlgn="auto" latinLnBrk="0" hangingPunct="1">
              <a:lnSpc>
                <a:spcPct val="100000"/>
              </a:lnSpc>
              <a:spcBef>
                <a:spcPts val="0"/>
              </a:spcBef>
              <a:spcAft>
                <a:spcPts val="0"/>
              </a:spcAft>
              <a:buClrTx/>
              <a:buSzTx/>
              <a:buFontTx/>
              <a:buNone/>
              <a:tabLst/>
              <a:defRPr/>
            </a:pPr>
            <a:r>
              <a:rPr lang="en-US" dirty="0"/>
              <a:t>Individual Rate (non employee discount)</a:t>
            </a:r>
          </a:p>
          <a:p>
            <a:endParaRPr lang="en-US" dirty="0"/>
          </a:p>
        </p:txBody>
      </p:sp>
      <p:sp>
        <p:nvSpPr>
          <p:cNvPr id="4" name="Slide Number Placeholder 3"/>
          <p:cNvSpPr>
            <a:spLocks noGrp="1"/>
          </p:cNvSpPr>
          <p:nvPr>
            <p:ph type="sldNum" sz="quarter" idx="10"/>
          </p:nvPr>
        </p:nvSpPr>
        <p:spPr/>
        <p:txBody>
          <a:bodyPr/>
          <a:lstStyle/>
          <a:p>
            <a:fld id="{CCEF0BAD-F335-4FD5-8C78-410A53891E8E}" type="slidenum">
              <a:rPr lang="en-US" smtClean="0">
                <a:solidFill>
                  <a:prstClr val="black"/>
                </a:solidFill>
                <a:latin typeface="Calibri"/>
              </a:rPr>
              <a:pPr/>
              <a:t>36</a:t>
            </a:fld>
            <a:endParaRPr lang="en-US">
              <a:solidFill>
                <a:prstClr val="black"/>
              </a:solidFill>
              <a:latin typeface="Calibri"/>
            </a:endParaRPr>
          </a:p>
        </p:txBody>
      </p:sp>
    </p:spTree>
    <p:extLst>
      <p:ext uri="{BB962C8B-B14F-4D97-AF65-F5344CB8AC3E}">
        <p14:creationId xmlns:p14="http://schemas.microsoft.com/office/powerpoint/2010/main" val="2975134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825" y="466725"/>
            <a:ext cx="3479800" cy="1957388"/>
          </a:xfrm>
        </p:spPr>
      </p:sp>
      <p:sp>
        <p:nvSpPr>
          <p:cNvPr id="3" name="Notes Placeholder 2"/>
          <p:cNvSpPr>
            <a:spLocks noGrp="1"/>
          </p:cNvSpPr>
          <p:nvPr>
            <p:ph type="body" idx="1"/>
          </p:nvPr>
        </p:nvSpPr>
        <p:spPr/>
        <p:txBody>
          <a:bodyPr/>
          <a:lstStyle/>
          <a:p>
            <a:r>
              <a:rPr lang="en-US" dirty="0"/>
              <a:t>Optional Fact slides about the recent Equifax Data Breach and the importance of having Identity theft protection.</a:t>
            </a:r>
          </a:p>
        </p:txBody>
      </p:sp>
      <p:sp>
        <p:nvSpPr>
          <p:cNvPr id="4" name="Slide Number Placeholder 3"/>
          <p:cNvSpPr>
            <a:spLocks noGrp="1"/>
          </p:cNvSpPr>
          <p:nvPr>
            <p:ph type="sldNum" sz="quarter" idx="10"/>
          </p:nvPr>
        </p:nvSpPr>
        <p:spPr/>
        <p:txBody>
          <a:bodyPr/>
          <a:lstStyle/>
          <a:p>
            <a:fld id="{6EBC3F17-3ADF-4241-BC2D-4FB92D1AEC73}" type="slidenum">
              <a:rPr lang="en-US" smtClean="0"/>
              <a:t>37</a:t>
            </a:fld>
            <a:endParaRPr lang="en-US" dirty="0"/>
          </a:p>
        </p:txBody>
      </p:sp>
    </p:spTree>
    <p:extLst>
      <p:ext uri="{BB962C8B-B14F-4D97-AF65-F5344CB8AC3E}">
        <p14:creationId xmlns:p14="http://schemas.microsoft.com/office/powerpoint/2010/main" val="1899880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600"/>
              </a:spcAft>
              <a:buClrTx/>
              <a:buSzTx/>
              <a:buFontTx/>
              <a:buNone/>
              <a:tabLst/>
              <a:defRPr/>
            </a:pPr>
            <a:r>
              <a:rPr lang="en-US" dirty="0"/>
              <a:t>Optional Fact slides about the recent Equifax Data Breach and the importance of having Identity theft protection.</a:t>
            </a:r>
          </a:p>
          <a:p>
            <a:endParaRPr lang="en-US" dirty="0"/>
          </a:p>
        </p:txBody>
      </p:sp>
      <p:sp>
        <p:nvSpPr>
          <p:cNvPr id="4" name="Slide Number Placeholder 3"/>
          <p:cNvSpPr>
            <a:spLocks noGrp="1"/>
          </p:cNvSpPr>
          <p:nvPr>
            <p:ph type="sldNum" sz="quarter" idx="10"/>
          </p:nvPr>
        </p:nvSpPr>
        <p:spPr/>
        <p:txBody>
          <a:bodyPr/>
          <a:lstStyle/>
          <a:p>
            <a:fld id="{6EBC3F17-3ADF-4241-BC2D-4FB92D1AEC73}" type="slidenum">
              <a:rPr lang="en-US" smtClean="0"/>
              <a:t>38</a:t>
            </a:fld>
            <a:endParaRPr lang="en-US" dirty="0"/>
          </a:p>
        </p:txBody>
      </p:sp>
    </p:spTree>
    <p:extLst>
      <p:ext uri="{BB962C8B-B14F-4D97-AF65-F5344CB8AC3E}">
        <p14:creationId xmlns:p14="http://schemas.microsoft.com/office/powerpoint/2010/main" val="41066942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600"/>
              </a:spcAft>
              <a:buClrTx/>
              <a:buSzTx/>
              <a:buFontTx/>
              <a:buNone/>
              <a:tabLst/>
              <a:defRPr/>
            </a:pPr>
            <a:r>
              <a:rPr lang="en-US" dirty="0"/>
              <a:t>Optional Fact slides about the recent Equifax Data Breach and the importance of having Identity theft protection.</a:t>
            </a:r>
          </a:p>
          <a:p>
            <a:endParaRPr lang="en-US" dirty="0"/>
          </a:p>
        </p:txBody>
      </p:sp>
      <p:sp>
        <p:nvSpPr>
          <p:cNvPr id="4" name="Slide Number Placeholder 3"/>
          <p:cNvSpPr>
            <a:spLocks noGrp="1"/>
          </p:cNvSpPr>
          <p:nvPr>
            <p:ph type="sldNum" sz="quarter" idx="10"/>
          </p:nvPr>
        </p:nvSpPr>
        <p:spPr/>
        <p:txBody>
          <a:bodyPr/>
          <a:lstStyle/>
          <a:p>
            <a:fld id="{6EBC3F17-3ADF-4241-BC2D-4FB92D1AEC73}" type="slidenum">
              <a:rPr lang="en-US" smtClean="0"/>
              <a:t>39</a:t>
            </a:fld>
            <a:endParaRPr lang="en-US" dirty="0"/>
          </a:p>
        </p:txBody>
      </p:sp>
    </p:spTree>
    <p:extLst>
      <p:ext uri="{BB962C8B-B14F-4D97-AF65-F5344CB8AC3E}">
        <p14:creationId xmlns:p14="http://schemas.microsoft.com/office/powerpoint/2010/main" val="1371715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600"/>
              </a:spcAft>
              <a:buClrTx/>
              <a:buSzTx/>
              <a:buFontTx/>
              <a:buNone/>
              <a:tabLst/>
              <a:defRPr/>
            </a:pPr>
            <a:r>
              <a:rPr lang="en-US" dirty="0"/>
              <a:t>Optional Fact slides about the recent Equifax Data Breach and the importance of having Identity theft protection.</a:t>
            </a:r>
          </a:p>
          <a:p>
            <a:endParaRPr lang="en-US" dirty="0"/>
          </a:p>
        </p:txBody>
      </p:sp>
      <p:sp>
        <p:nvSpPr>
          <p:cNvPr id="4" name="Slide Number Placeholder 3"/>
          <p:cNvSpPr>
            <a:spLocks noGrp="1"/>
          </p:cNvSpPr>
          <p:nvPr>
            <p:ph type="sldNum" sz="quarter" idx="10"/>
          </p:nvPr>
        </p:nvSpPr>
        <p:spPr/>
        <p:txBody>
          <a:bodyPr/>
          <a:lstStyle/>
          <a:p>
            <a:fld id="{6EBC3F17-3ADF-4241-BC2D-4FB92D1AEC73}" type="slidenum">
              <a:rPr lang="en-US" smtClean="0"/>
              <a:t>40</a:t>
            </a:fld>
            <a:endParaRPr lang="en-US" dirty="0"/>
          </a:p>
        </p:txBody>
      </p:sp>
    </p:spTree>
    <p:extLst>
      <p:ext uri="{BB962C8B-B14F-4D97-AF65-F5344CB8AC3E}">
        <p14:creationId xmlns:p14="http://schemas.microsoft.com/office/powerpoint/2010/main" val="2467290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600"/>
              </a:spcAft>
              <a:buClrTx/>
              <a:buSzTx/>
              <a:buFontTx/>
              <a:buNone/>
              <a:tabLst/>
              <a:defRPr/>
            </a:pPr>
            <a:r>
              <a:rPr lang="en-US" dirty="0"/>
              <a:t>Optional Fact slides about the recent Equifax Data Breach and the importance of having Identity theft protection.</a:t>
            </a:r>
          </a:p>
          <a:p>
            <a:endParaRPr lang="en-US" dirty="0"/>
          </a:p>
        </p:txBody>
      </p:sp>
      <p:sp>
        <p:nvSpPr>
          <p:cNvPr id="4" name="Slide Number Placeholder 3"/>
          <p:cNvSpPr>
            <a:spLocks noGrp="1"/>
          </p:cNvSpPr>
          <p:nvPr>
            <p:ph type="sldNum" sz="quarter" idx="10"/>
          </p:nvPr>
        </p:nvSpPr>
        <p:spPr/>
        <p:txBody>
          <a:bodyPr/>
          <a:lstStyle/>
          <a:p>
            <a:fld id="{6EBC3F17-3ADF-4241-BC2D-4FB92D1AEC73}" type="slidenum">
              <a:rPr lang="en-US" smtClean="0"/>
              <a:t>41</a:t>
            </a:fld>
            <a:endParaRPr lang="en-US" dirty="0"/>
          </a:p>
        </p:txBody>
      </p:sp>
    </p:spTree>
    <p:extLst>
      <p:ext uri="{BB962C8B-B14F-4D97-AF65-F5344CB8AC3E}">
        <p14:creationId xmlns:p14="http://schemas.microsoft.com/office/powerpoint/2010/main" val="3644857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Begin by stating, “As you probably</a:t>
            </a:r>
            <a:r>
              <a:rPr lang="en-US" baseline="0" dirty="0" smtClean="0">
                <a:solidFill>
                  <a:srgbClr val="FF0000"/>
                </a:solidFill>
              </a:rPr>
              <a:t> already know </a:t>
            </a:r>
            <a:r>
              <a:rPr lang="mr-IN" baseline="0" dirty="0" smtClean="0">
                <a:solidFill>
                  <a:srgbClr val="FF0000"/>
                </a:solidFill>
              </a:rPr>
              <a:t>…</a:t>
            </a:r>
            <a:r>
              <a:rPr lang="en-US" baseline="0" dirty="0" smtClean="0">
                <a:solidFill>
                  <a:srgbClr val="FF0000"/>
                </a:solidFill>
              </a:rPr>
              <a:t> </a:t>
            </a:r>
            <a:r>
              <a:rPr lang="en-US" dirty="0" smtClean="0">
                <a:solidFill>
                  <a:srgbClr val="FF0000"/>
                </a:solidFill>
              </a:rPr>
              <a:t>The </a:t>
            </a:r>
            <a:r>
              <a:rPr lang="en-US" dirty="0">
                <a:solidFill>
                  <a:srgbClr val="FF0000"/>
                </a:solidFill>
              </a:rPr>
              <a:t>Legal Profession is notorious for being expensive, unresponsive and unaccountable.”</a:t>
            </a:r>
          </a:p>
          <a:p>
            <a:endParaRPr lang="pl-PL" dirty="0">
              <a:solidFill>
                <a:srgbClr val="FF0000"/>
              </a:solidFill>
            </a:endParaRPr>
          </a:p>
        </p:txBody>
      </p:sp>
      <p:sp>
        <p:nvSpPr>
          <p:cNvPr id="4" name="Slide Number Placeholder 3"/>
          <p:cNvSpPr>
            <a:spLocks noGrp="1"/>
          </p:cNvSpPr>
          <p:nvPr>
            <p:ph type="sldNum" sz="quarter" idx="10"/>
          </p:nvPr>
        </p:nvSpPr>
        <p:spPr/>
        <p:txBody>
          <a:bodyPr/>
          <a:lstStyle/>
          <a:p>
            <a:fld id="{CCEF0BAD-F335-4FD5-8C78-410A53891E8E}"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3825299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solidFill>
                <a:srgbClr val="FF0000"/>
              </a:solidFill>
            </a:endParaRPr>
          </a:p>
          <a:p>
            <a:r>
              <a:rPr lang="pl-PL" dirty="0">
                <a:solidFill>
                  <a:srgbClr val="FF0000"/>
                </a:solidFill>
              </a:rPr>
              <a:t>“The LegalShield service and mobile</a:t>
            </a:r>
            <a:r>
              <a:rPr lang="pl-PL" baseline="0" dirty="0">
                <a:solidFill>
                  <a:srgbClr val="FF0000"/>
                </a:solidFill>
              </a:rPr>
              <a:t> </a:t>
            </a:r>
            <a:r>
              <a:rPr lang="pl-PL" dirty="0" err="1">
                <a:solidFill>
                  <a:srgbClr val="FF0000"/>
                </a:solidFill>
              </a:rPr>
              <a:t>app</a:t>
            </a:r>
            <a:r>
              <a:rPr lang="pl-PL" dirty="0">
                <a:solidFill>
                  <a:srgbClr val="FF0000"/>
                </a:solidFill>
              </a:rPr>
              <a:t> </a:t>
            </a:r>
            <a:r>
              <a:rPr lang="pl-PL" dirty="0" err="1">
                <a:solidFill>
                  <a:srgbClr val="FF0000"/>
                </a:solidFill>
              </a:rPr>
              <a:t>makes</a:t>
            </a:r>
            <a:r>
              <a:rPr lang="pl-PL" dirty="0">
                <a:solidFill>
                  <a:srgbClr val="FF0000"/>
                </a:solidFill>
              </a:rPr>
              <a:t> </a:t>
            </a:r>
            <a:r>
              <a:rPr lang="pl-PL" dirty="0" err="1">
                <a:solidFill>
                  <a:srgbClr val="FF0000"/>
                </a:solidFill>
              </a:rPr>
              <a:t>legal</a:t>
            </a:r>
            <a:r>
              <a:rPr lang="pl-PL" dirty="0">
                <a:solidFill>
                  <a:srgbClr val="FF0000"/>
                </a:solidFill>
              </a:rPr>
              <a:t> services </a:t>
            </a:r>
            <a:r>
              <a:rPr lang="pl-PL" dirty="0" err="1">
                <a:solidFill>
                  <a:srgbClr val="FF0000"/>
                </a:solidFill>
              </a:rPr>
              <a:t>affordable</a:t>
            </a:r>
            <a:r>
              <a:rPr lang="pl-PL" dirty="0">
                <a:solidFill>
                  <a:srgbClr val="FF0000"/>
                </a:solidFill>
              </a:rPr>
              <a:t>, </a:t>
            </a:r>
            <a:r>
              <a:rPr lang="pl-PL" dirty="0" err="1">
                <a:solidFill>
                  <a:srgbClr val="FF0000"/>
                </a:solidFill>
              </a:rPr>
              <a:t>accountable</a:t>
            </a:r>
            <a:r>
              <a:rPr lang="pl-PL" dirty="0">
                <a:solidFill>
                  <a:srgbClr val="FF0000"/>
                </a:solidFill>
              </a:rPr>
              <a:t> and </a:t>
            </a:r>
            <a:r>
              <a:rPr lang="pl-PL" dirty="0" err="1">
                <a:solidFill>
                  <a:srgbClr val="FF0000"/>
                </a:solidFill>
              </a:rPr>
              <a:t>responsive</a:t>
            </a:r>
            <a:r>
              <a:rPr lang="pl-PL" dirty="0">
                <a:solidFill>
                  <a:srgbClr val="FF0000"/>
                </a:solidFill>
              </a:rPr>
              <a:t>.”</a:t>
            </a:r>
            <a:endParaRPr lang="en-US" dirty="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CCEF0BAD-F335-4FD5-8C78-410A53891E8E}"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2865085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825" y="466725"/>
            <a:ext cx="3479800" cy="1957388"/>
          </a:xfrm>
        </p:spPr>
      </p:sp>
      <p:sp>
        <p:nvSpPr>
          <p:cNvPr id="3" name="Notes Placeholder 2"/>
          <p:cNvSpPr>
            <a:spLocks noGrp="1"/>
          </p:cNvSpPr>
          <p:nvPr>
            <p:ph type="body" idx="1"/>
          </p:nvPr>
        </p:nvSpPr>
        <p:spPr/>
        <p:txBody>
          <a:bodyPr/>
          <a:lstStyle/>
          <a:p>
            <a:r>
              <a:rPr lang="pl-PL" dirty="0" smtClean="0">
                <a:solidFill>
                  <a:srgbClr val="FF0000"/>
                </a:solidFill>
              </a:rPr>
              <a:t>EDIT AS NEEDED: </a:t>
            </a:r>
          </a:p>
          <a:p>
            <a:r>
              <a:rPr lang="pl-PL" dirty="0" err="1" smtClean="0">
                <a:solidFill>
                  <a:srgbClr val="FF0000"/>
                </a:solidFill>
              </a:rPr>
              <a:t>Optional</a:t>
            </a:r>
            <a:r>
              <a:rPr lang="pl-PL" dirty="0" smtClean="0">
                <a:solidFill>
                  <a:srgbClr val="FF0000"/>
                </a:solidFill>
              </a:rPr>
              <a:t> </a:t>
            </a:r>
            <a:r>
              <a:rPr lang="pl-PL" dirty="0" err="1">
                <a:solidFill>
                  <a:srgbClr val="FF0000"/>
                </a:solidFill>
              </a:rPr>
              <a:t>slide</a:t>
            </a:r>
            <a:r>
              <a:rPr lang="pl-PL" dirty="0">
                <a:solidFill>
                  <a:srgbClr val="FF0000"/>
                </a:solidFill>
              </a:rPr>
              <a:t> </a:t>
            </a:r>
            <a:r>
              <a:rPr lang="pl-PL" dirty="0" err="1">
                <a:solidFill>
                  <a:srgbClr val="FF0000"/>
                </a:solidFill>
              </a:rPr>
              <a:t>that</a:t>
            </a:r>
            <a:r>
              <a:rPr lang="pl-PL" dirty="0">
                <a:solidFill>
                  <a:srgbClr val="FF0000"/>
                </a:solidFill>
              </a:rPr>
              <a:t> </a:t>
            </a:r>
            <a:r>
              <a:rPr lang="pl-PL" dirty="0" err="1">
                <a:solidFill>
                  <a:srgbClr val="FF0000"/>
                </a:solidFill>
              </a:rPr>
              <a:t>quickly</a:t>
            </a:r>
            <a:r>
              <a:rPr lang="pl-PL" dirty="0">
                <a:solidFill>
                  <a:srgbClr val="FF0000"/>
                </a:solidFill>
              </a:rPr>
              <a:t> </a:t>
            </a:r>
            <a:r>
              <a:rPr lang="pl-PL" dirty="0" err="1">
                <a:solidFill>
                  <a:srgbClr val="FF0000"/>
                </a:solidFill>
              </a:rPr>
              <a:t>shows</a:t>
            </a:r>
            <a:r>
              <a:rPr lang="pl-PL" dirty="0">
                <a:solidFill>
                  <a:srgbClr val="FF0000"/>
                </a:solidFill>
              </a:rPr>
              <a:t> </a:t>
            </a:r>
            <a:r>
              <a:rPr lang="pl-PL" dirty="0" err="1" smtClean="0">
                <a:solidFill>
                  <a:srgbClr val="FF0000"/>
                </a:solidFill>
              </a:rPr>
              <a:t>an</a:t>
            </a:r>
            <a:r>
              <a:rPr lang="pl-PL" dirty="0" smtClean="0">
                <a:solidFill>
                  <a:srgbClr val="FF0000"/>
                </a:solidFill>
              </a:rPr>
              <a:t> </a:t>
            </a:r>
            <a:r>
              <a:rPr lang="pl-PL" dirty="0" err="1" smtClean="0">
                <a:solidFill>
                  <a:srgbClr val="FF0000"/>
                </a:solidFill>
              </a:rPr>
              <a:t>overview</a:t>
            </a:r>
            <a:r>
              <a:rPr lang="pl-PL" dirty="0" smtClean="0">
                <a:solidFill>
                  <a:srgbClr val="FF0000"/>
                </a:solidFill>
              </a:rPr>
              <a:t> of </a:t>
            </a:r>
            <a:r>
              <a:rPr lang="pl-PL" dirty="0" err="1" smtClean="0">
                <a:solidFill>
                  <a:srgbClr val="FF0000"/>
                </a:solidFill>
              </a:rPr>
              <a:t>what</a:t>
            </a:r>
            <a:r>
              <a:rPr lang="pl-PL" dirty="0" smtClean="0">
                <a:solidFill>
                  <a:srgbClr val="FF0000"/>
                </a:solidFill>
              </a:rPr>
              <a:t> </a:t>
            </a:r>
            <a:r>
              <a:rPr lang="pl-PL" dirty="0">
                <a:solidFill>
                  <a:srgbClr val="FF0000"/>
                </a:solidFill>
              </a:rPr>
              <a:t>we </a:t>
            </a:r>
            <a:r>
              <a:rPr lang="pl-PL" dirty="0" err="1">
                <a:solidFill>
                  <a:srgbClr val="FF0000"/>
                </a:solidFill>
              </a:rPr>
              <a:t>offer</a:t>
            </a:r>
            <a:r>
              <a:rPr lang="pl-PL" dirty="0">
                <a:solidFill>
                  <a:srgbClr val="FF0000"/>
                </a:solidFill>
              </a:rPr>
              <a:t>, </a:t>
            </a:r>
            <a:r>
              <a:rPr lang="pl-PL" dirty="0" err="1">
                <a:solidFill>
                  <a:srgbClr val="FF0000"/>
                </a:solidFill>
              </a:rPr>
              <a:t>including</a:t>
            </a:r>
            <a:r>
              <a:rPr lang="pl-PL" dirty="0">
                <a:solidFill>
                  <a:srgbClr val="FF0000"/>
                </a:solidFill>
              </a:rPr>
              <a:t> the </a:t>
            </a:r>
            <a:r>
              <a:rPr lang="pl-PL" dirty="0" err="1">
                <a:solidFill>
                  <a:srgbClr val="FF0000"/>
                </a:solidFill>
              </a:rPr>
              <a:t>legal</a:t>
            </a:r>
            <a:r>
              <a:rPr lang="pl-PL" dirty="0">
                <a:solidFill>
                  <a:srgbClr val="FF0000"/>
                </a:solidFill>
              </a:rPr>
              <a:t> plan, ID </a:t>
            </a:r>
            <a:r>
              <a:rPr lang="pl-PL" dirty="0" err="1">
                <a:solidFill>
                  <a:srgbClr val="FF0000"/>
                </a:solidFill>
              </a:rPr>
              <a:t>Shield</a:t>
            </a:r>
            <a:r>
              <a:rPr lang="pl-PL" dirty="0">
                <a:solidFill>
                  <a:srgbClr val="FF0000"/>
                </a:solidFill>
              </a:rPr>
              <a:t>, </a:t>
            </a:r>
            <a:r>
              <a:rPr lang="pl-PL" dirty="0" err="1">
                <a:solidFill>
                  <a:srgbClr val="FF0000"/>
                </a:solidFill>
              </a:rPr>
              <a:t>home</a:t>
            </a:r>
            <a:r>
              <a:rPr lang="pl-PL" dirty="0">
                <a:solidFill>
                  <a:srgbClr val="FF0000"/>
                </a:solidFill>
              </a:rPr>
              <a:t> business </a:t>
            </a:r>
            <a:r>
              <a:rPr lang="pl-PL" dirty="0" err="1">
                <a:solidFill>
                  <a:srgbClr val="FF0000"/>
                </a:solidFill>
              </a:rPr>
              <a:t>supplement</a:t>
            </a:r>
            <a:r>
              <a:rPr lang="pl-PL" dirty="0">
                <a:solidFill>
                  <a:srgbClr val="FF0000"/>
                </a:solidFill>
              </a:rPr>
              <a:t> and the </a:t>
            </a:r>
            <a:r>
              <a:rPr lang="pl-PL" dirty="0" err="1">
                <a:solidFill>
                  <a:srgbClr val="FF0000"/>
                </a:solidFill>
              </a:rPr>
              <a:t>gun</a:t>
            </a:r>
            <a:r>
              <a:rPr lang="pl-PL" dirty="0">
                <a:solidFill>
                  <a:srgbClr val="FF0000"/>
                </a:solidFill>
              </a:rPr>
              <a:t> </a:t>
            </a:r>
            <a:r>
              <a:rPr lang="pl-PL" dirty="0" err="1">
                <a:solidFill>
                  <a:srgbClr val="FF0000"/>
                </a:solidFill>
              </a:rPr>
              <a:t>owner</a:t>
            </a:r>
            <a:r>
              <a:rPr lang="pl-PL" dirty="0">
                <a:solidFill>
                  <a:srgbClr val="FF0000"/>
                </a:solidFill>
              </a:rPr>
              <a:t> </a:t>
            </a:r>
            <a:r>
              <a:rPr lang="pl-PL" dirty="0" err="1">
                <a:solidFill>
                  <a:srgbClr val="FF0000"/>
                </a:solidFill>
              </a:rPr>
              <a:t>supplement</a:t>
            </a:r>
            <a:r>
              <a:rPr lang="pl-PL" dirty="0">
                <a:solidFill>
                  <a:srgbClr val="FF0000"/>
                </a:solidFill>
              </a:rPr>
              <a:t>. </a:t>
            </a:r>
            <a:endParaRPr lang="en-US" dirty="0"/>
          </a:p>
        </p:txBody>
      </p:sp>
      <p:sp>
        <p:nvSpPr>
          <p:cNvPr id="4" name="Slide Number Placeholder 3"/>
          <p:cNvSpPr>
            <a:spLocks noGrp="1"/>
          </p:cNvSpPr>
          <p:nvPr>
            <p:ph type="sldNum" sz="quarter" idx="10"/>
          </p:nvPr>
        </p:nvSpPr>
        <p:spPr/>
        <p:txBody>
          <a:bodyPr/>
          <a:lstStyle/>
          <a:p>
            <a:fld id="{CCEF0BAD-F335-4FD5-8C78-410A53891E8E}"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959420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702312" y="4480004"/>
            <a:ext cx="5618479" cy="3665458"/>
          </a:xfrm>
          <a:prstGeom prst="rect">
            <a:avLst/>
          </a:prstGeom>
          <a:noFill/>
          <a:ln>
            <a:noFill/>
          </a:ln>
        </p:spPr>
        <p:txBody>
          <a:bodyPr lIns="93300" tIns="93300" rIns="93300" bIns="93300" anchor="ctr" anchorCtr="0">
            <a:noAutofit/>
          </a:bodyPr>
          <a:lstStyle/>
          <a:p>
            <a:r>
              <a:rPr lang="en-US" dirty="0"/>
              <a:t>Our company is a 45-year old company</a:t>
            </a:r>
            <a:r>
              <a:rPr lang="en-US" baseline="0" dirty="0"/>
              <a:t> with incredible customer reviews. </a:t>
            </a:r>
            <a:r>
              <a:rPr lang="en-US" baseline="0" dirty="0" smtClean="0"/>
              <a:t>What these ratings means to me simple</a:t>
            </a:r>
            <a:r>
              <a:rPr lang="mr-IN" baseline="0" dirty="0" smtClean="0"/>
              <a:t>…</a:t>
            </a:r>
            <a:r>
              <a:rPr lang="en-US" baseline="0" dirty="0" smtClean="0"/>
              <a:t> People </a:t>
            </a:r>
            <a:r>
              <a:rPr lang="en-US" baseline="0" dirty="0"/>
              <a:t>who use our service, love the service.</a:t>
            </a:r>
            <a:endParaRPr dirty="0"/>
          </a:p>
        </p:txBody>
      </p:sp>
      <p:sp>
        <p:nvSpPr>
          <p:cNvPr id="259" name="Shape 259"/>
          <p:cNvSpPr>
            <a:spLocks noGrp="1" noRot="1" noChangeAspect="1"/>
          </p:cNvSpPr>
          <p:nvPr>
            <p:ph type="sldImg" idx="2"/>
          </p:nvPr>
        </p:nvSpPr>
        <p:spPr>
          <a:xfrm>
            <a:off x="719138" y="1163638"/>
            <a:ext cx="5584825" cy="31416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37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825" y="466725"/>
            <a:ext cx="3479800" cy="1957388"/>
          </a:xfrm>
        </p:spPr>
      </p:sp>
      <p:sp>
        <p:nvSpPr>
          <p:cNvPr id="3" name="Notes Placeholder 2"/>
          <p:cNvSpPr>
            <a:spLocks noGrp="1"/>
          </p:cNvSpPr>
          <p:nvPr>
            <p:ph type="body" idx="1"/>
          </p:nvPr>
        </p:nvSpPr>
        <p:spPr/>
        <p:txBody>
          <a:bodyPr/>
          <a:lstStyle/>
          <a:p>
            <a:r>
              <a:rPr lang="en-US" dirty="0"/>
              <a:t>Establish the NEED for common everyday legal </a:t>
            </a:r>
            <a:r>
              <a:rPr lang="en-US" dirty="0" smtClean="0"/>
              <a:t>services by simply reviewing some of the most common</a:t>
            </a:r>
            <a:r>
              <a:rPr lang="en-US" baseline="0" dirty="0" smtClean="0"/>
              <a:t> </a:t>
            </a:r>
            <a:r>
              <a:rPr lang="en-US" baseline="0" dirty="0"/>
              <a:t>types of legal matters that everyone faces from time to time.</a:t>
            </a:r>
            <a:endParaRPr lang="en-US" dirty="0"/>
          </a:p>
        </p:txBody>
      </p:sp>
      <p:sp>
        <p:nvSpPr>
          <p:cNvPr id="4" name="Slide Number Placeholder 3"/>
          <p:cNvSpPr>
            <a:spLocks noGrp="1"/>
          </p:cNvSpPr>
          <p:nvPr>
            <p:ph type="sldNum" sz="quarter" idx="10"/>
          </p:nvPr>
        </p:nvSpPr>
        <p:spPr/>
        <p:txBody>
          <a:bodyPr/>
          <a:lstStyle/>
          <a:p>
            <a:fld id="{940963FD-C4C2-44DA-90F5-54D6D2EA10FC}" type="slidenum">
              <a:rPr lang="en-US" smtClean="0">
                <a:solidFill>
                  <a:prstClr val="black"/>
                </a:solidFill>
                <a:latin typeface="Calibri"/>
              </a:rPr>
              <a:pPr/>
              <a:t>8</a:t>
            </a:fld>
            <a:endParaRPr lang="en-US" dirty="0">
              <a:solidFill>
                <a:prstClr val="black"/>
              </a:solidFill>
              <a:latin typeface="Calibri"/>
            </a:endParaRPr>
          </a:p>
        </p:txBody>
      </p:sp>
    </p:spTree>
    <p:extLst>
      <p:ext uri="{BB962C8B-B14F-4D97-AF65-F5344CB8AC3E}">
        <p14:creationId xmlns:p14="http://schemas.microsoft.com/office/powerpoint/2010/main" val="817896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825" y="466725"/>
            <a:ext cx="3479800" cy="1957388"/>
          </a:xfrm>
        </p:spPr>
      </p:sp>
      <p:sp>
        <p:nvSpPr>
          <p:cNvPr id="3" name="Notes Placeholder 2"/>
          <p:cNvSpPr>
            <a:spLocks noGrp="1"/>
          </p:cNvSpPr>
          <p:nvPr>
            <p:ph type="body" idx="1"/>
          </p:nvPr>
        </p:nvSpPr>
        <p:spPr/>
        <p:txBody>
          <a:bodyPr/>
          <a:lstStyle/>
          <a:p>
            <a:r>
              <a:rPr lang="en-US" dirty="0"/>
              <a:t>Use</a:t>
            </a:r>
            <a:r>
              <a:rPr lang="en-US" baseline="0" dirty="0"/>
              <a:t> this slide to help address, “why would I need an attorney?</a:t>
            </a:r>
            <a:r>
              <a:rPr lang="en-US" baseline="0" dirty="0" smtClean="0"/>
              <a:t>”. You want to establish that although your prospect may not have used attorneys in the past</a:t>
            </a:r>
            <a:r>
              <a:rPr lang="mr-IN" baseline="0" dirty="0" smtClean="0"/>
              <a:t>…</a:t>
            </a:r>
            <a:r>
              <a:rPr lang="en-US" baseline="0" dirty="0" smtClean="0"/>
              <a:t> they might have and they could have if they were easier to access and more affordable.  </a:t>
            </a:r>
            <a:endParaRPr lang="en-US" dirty="0"/>
          </a:p>
        </p:txBody>
      </p:sp>
      <p:sp>
        <p:nvSpPr>
          <p:cNvPr id="4" name="Slide Number Placeholder 3"/>
          <p:cNvSpPr>
            <a:spLocks noGrp="1"/>
          </p:cNvSpPr>
          <p:nvPr>
            <p:ph type="sldNum" sz="quarter" idx="10"/>
          </p:nvPr>
        </p:nvSpPr>
        <p:spPr/>
        <p:txBody>
          <a:bodyPr/>
          <a:lstStyle/>
          <a:p>
            <a:fld id="{CCEF0BAD-F335-4FD5-8C78-410A53891E8E}" type="slidenum">
              <a:rPr lang="en-US" smtClean="0">
                <a:solidFill>
                  <a:prstClr val="black"/>
                </a:solidFill>
                <a:latin typeface="Calibri"/>
              </a:rPr>
              <a:pPr/>
              <a:t>9</a:t>
            </a:fld>
            <a:endParaRPr lang="en-US" dirty="0">
              <a:solidFill>
                <a:prstClr val="black"/>
              </a:solidFill>
              <a:latin typeface="Calibri"/>
            </a:endParaRPr>
          </a:p>
        </p:txBody>
      </p:sp>
    </p:spTree>
    <p:extLst>
      <p:ext uri="{BB962C8B-B14F-4D97-AF65-F5344CB8AC3E}">
        <p14:creationId xmlns:p14="http://schemas.microsoft.com/office/powerpoint/2010/main" val="1372226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jpe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jpe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jpe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e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f"/></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2" name="Picture Placeholder 21"/>
          <p:cNvSpPr>
            <a:spLocks noGrp="1"/>
          </p:cNvSpPr>
          <p:nvPr>
            <p:ph type="pic" sz="quarter" idx="10"/>
          </p:nvPr>
        </p:nvSpPr>
        <p:spPr>
          <a:xfrm>
            <a:off x="0" y="0"/>
            <a:ext cx="12192000" cy="6858000"/>
          </a:xfrm>
        </p:spPr>
        <p:txBody>
          <a:bodyPr/>
          <a:lstStyle/>
          <a:p>
            <a:endParaRPr lang="en-US" dirty="0"/>
          </a:p>
        </p:txBody>
      </p:sp>
      <p:sp>
        <p:nvSpPr>
          <p:cNvPr id="2" name="Title 1"/>
          <p:cNvSpPr>
            <a:spLocks noGrp="1"/>
          </p:cNvSpPr>
          <p:nvPr>
            <p:ph type="ctrTitle"/>
          </p:nvPr>
        </p:nvSpPr>
        <p:spPr>
          <a:xfrm>
            <a:off x="400593" y="1471750"/>
            <a:ext cx="5773783" cy="4030148"/>
          </a:xfrm>
        </p:spPr>
        <p:txBody>
          <a:bodyPr lIns="274320" tIns="274320" rIns="274320" bIns="274320" anchor="ctr" anchorCtr="0">
            <a:noAutofit/>
          </a:bodyPr>
          <a:lstStyle>
            <a:lvl1pPr algn="ctr">
              <a:defRPr sz="4000" b="1" cap="none" baseline="0">
                <a:solidFill>
                  <a:schemeClr val="tx2"/>
                </a:solidFill>
                <a:latin typeface="Lucida Bright" charset="0"/>
                <a:ea typeface="Lucida Bright" charset="0"/>
                <a:cs typeface="Lucida Bright" charset="0"/>
              </a:defRPr>
            </a:lvl1pPr>
          </a:lstStyle>
          <a:p>
            <a:r>
              <a:rPr lang="en-US" dirty="0"/>
              <a:t>Click to edit Master title style</a:t>
            </a:r>
          </a:p>
        </p:txBody>
      </p:sp>
      <p:sp>
        <p:nvSpPr>
          <p:cNvPr id="3" name="Subtitle 2"/>
          <p:cNvSpPr>
            <a:spLocks noGrp="1"/>
          </p:cNvSpPr>
          <p:nvPr>
            <p:ph type="subTitle" idx="1"/>
          </p:nvPr>
        </p:nvSpPr>
        <p:spPr>
          <a:xfrm>
            <a:off x="400594" y="5507037"/>
            <a:ext cx="5782492" cy="815386"/>
          </a:xfrm>
          <a:solidFill>
            <a:schemeClr val="accent2"/>
          </a:solidFill>
        </p:spPr>
        <p:txBody>
          <a:bodyPr anchor="ctr">
            <a:normAutofit/>
          </a:bodyPr>
          <a:lstStyle>
            <a:lvl1pPr marL="0" indent="0" algn="ctr">
              <a:buNone/>
              <a:defRPr sz="1800"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777230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41892"/>
            <a:ext cx="10515600" cy="2326511"/>
          </a:xfrm>
          <a:prstGeom prst="rect">
            <a:avLst/>
          </a:prstGeom>
        </p:spPr>
        <p:txBody>
          <a:bodyPr>
            <a:noAutofit/>
          </a:bodyPr>
          <a:lstStyle>
            <a:lvl1pPr algn="ctr">
              <a:defRPr sz="6000" baseline="0">
                <a:solidFill>
                  <a:schemeClr val="accent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60749E9-8438-6148-B851-F13E716FD972}" type="slidenum">
              <a:rPr lang="en-US" smtClean="0"/>
              <a:pPr/>
              <a:t>‹#›</a:t>
            </a:fld>
            <a:endParaRPr lang="en-US" dirty="0"/>
          </a:p>
        </p:txBody>
      </p:sp>
    </p:spTree>
    <p:extLst>
      <p:ext uri="{BB962C8B-B14F-4D97-AF65-F5344CB8AC3E}">
        <p14:creationId xmlns:p14="http://schemas.microsoft.com/office/powerpoint/2010/main" val="760289356"/>
      </p:ext>
    </p:extLst>
  </p:cSld>
  <p:clrMapOvr>
    <a:masterClrMapping/>
  </p:clrMapOvr>
  <p:transition xmlns:p14="http://schemas.microsoft.com/office/powerpoint/2010/main" spd="slow">
    <p:cove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M49">
    <p:spTree>
      <p:nvGrpSpPr>
        <p:cNvPr id="1" name=""/>
        <p:cNvGrpSpPr/>
        <p:nvPr/>
      </p:nvGrpSpPr>
      <p:grpSpPr>
        <a:xfrm>
          <a:off x="0" y="0"/>
          <a:ext cx="0" cy="0"/>
          <a:chOff x="0" y="0"/>
          <a:chExt cx="0" cy="0"/>
        </a:xfrm>
      </p:grpSpPr>
      <p:sp>
        <p:nvSpPr>
          <p:cNvPr id="24"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25"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27" name="Picture Placeholder 26"/>
          <p:cNvSpPr>
            <a:spLocks noGrp="1"/>
          </p:cNvSpPr>
          <p:nvPr>
            <p:ph type="pic" sz="quarter" idx="26"/>
          </p:nvPr>
        </p:nvSpPr>
        <p:spPr>
          <a:xfrm>
            <a:off x="549494" y="2304327"/>
            <a:ext cx="1559687" cy="1559220"/>
          </a:xfrm>
          <a:custGeom>
            <a:avLst/>
            <a:gdLst>
              <a:gd name="connsiteX0" fmla="*/ 779844 w 1559686"/>
              <a:gd name="connsiteY0" fmla="*/ 0 h 1559220"/>
              <a:gd name="connsiteX1" fmla="*/ 1559686 w 1559686"/>
              <a:gd name="connsiteY1" fmla="*/ 0 h 1559220"/>
              <a:gd name="connsiteX2" fmla="*/ 1559686 w 1559686"/>
              <a:gd name="connsiteY2" fmla="*/ 779610 h 1559220"/>
              <a:gd name="connsiteX3" fmla="*/ 779843 w 1559686"/>
              <a:gd name="connsiteY3" fmla="*/ 1559220 h 1559220"/>
              <a:gd name="connsiteX4" fmla="*/ 0 w 1559686"/>
              <a:gd name="connsiteY4" fmla="*/ 779610 h 1559220"/>
              <a:gd name="connsiteX5" fmla="*/ 1 w 1559686"/>
              <a:gd name="connsiteY5" fmla="*/ 779610 h 1559220"/>
              <a:gd name="connsiteX6" fmla="*/ 779844 w 1559686"/>
              <a:gd name="connsiteY6" fmla="*/ 0 h 15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686" h="1559220">
                <a:moveTo>
                  <a:pt x="779844" y="0"/>
                </a:moveTo>
                <a:lnTo>
                  <a:pt x="1559686" y="0"/>
                </a:lnTo>
                <a:lnTo>
                  <a:pt x="1559686" y="779610"/>
                </a:lnTo>
                <a:cubicBezTo>
                  <a:pt x="1559686" y="1210177"/>
                  <a:pt x="1210538" y="1559220"/>
                  <a:pt x="779843" y="1559220"/>
                </a:cubicBezTo>
                <a:cubicBezTo>
                  <a:pt x="349148" y="1559220"/>
                  <a:pt x="0" y="1210177"/>
                  <a:pt x="0" y="779610"/>
                </a:cubicBezTo>
                <a:lnTo>
                  <a:pt x="1" y="779610"/>
                </a:lnTo>
                <a:cubicBezTo>
                  <a:pt x="1" y="349043"/>
                  <a:pt x="349149" y="0"/>
                  <a:pt x="779844" y="0"/>
                </a:cubicBezTo>
                <a:close/>
              </a:path>
            </a:pathLst>
          </a:custGeom>
          <a:solidFill>
            <a:schemeClr val="tx1">
              <a:lumMod val="10000"/>
              <a:lumOff val="90000"/>
            </a:schemeClr>
          </a:solidFill>
          <a:ln w="28575">
            <a:solidFill>
              <a:schemeClr val="accent1"/>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40" name="Picture Placeholder 39"/>
          <p:cNvSpPr>
            <a:spLocks noGrp="1"/>
          </p:cNvSpPr>
          <p:nvPr>
            <p:ph type="pic" sz="quarter" idx="31"/>
          </p:nvPr>
        </p:nvSpPr>
        <p:spPr>
          <a:xfrm>
            <a:off x="4231287" y="2304327"/>
            <a:ext cx="1559687" cy="1559220"/>
          </a:xfrm>
          <a:custGeom>
            <a:avLst/>
            <a:gdLst>
              <a:gd name="connsiteX0" fmla="*/ 779844 w 1559686"/>
              <a:gd name="connsiteY0" fmla="*/ 0 h 1559220"/>
              <a:gd name="connsiteX1" fmla="*/ 1559686 w 1559686"/>
              <a:gd name="connsiteY1" fmla="*/ 0 h 1559220"/>
              <a:gd name="connsiteX2" fmla="*/ 1559686 w 1559686"/>
              <a:gd name="connsiteY2" fmla="*/ 779610 h 1559220"/>
              <a:gd name="connsiteX3" fmla="*/ 779843 w 1559686"/>
              <a:gd name="connsiteY3" fmla="*/ 1559220 h 1559220"/>
              <a:gd name="connsiteX4" fmla="*/ 0 w 1559686"/>
              <a:gd name="connsiteY4" fmla="*/ 779610 h 1559220"/>
              <a:gd name="connsiteX5" fmla="*/ 1 w 1559686"/>
              <a:gd name="connsiteY5" fmla="*/ 779610 h 1559220"/>
              <a:gd name="connsiteX6" fmla="*/ 779844 w 1559686"/>
              <a:gd name="connsiteY6" fmla="*/ 0 h 15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686" h="1559220">
                <a:moveTo>
                  <a:pt x="779844" y="0"/>
                </a:moveTo>
                <a:lnTo>
                  <a:pt x="1559686" y="0"/>
                </a:lnTo>
                <a:lnTo>
                  <a:pt x="1559686" y="779610"/>
                </a:lnTo>
                <a:cubicBezTo>
                  <a:pt x="1559686" y="1210177"/>
                  <a:pt x="1210538" y="1559220"/>
                  <a:pt x="779843" y="1559220"/>
                </a:cubicBezTo>
                <a:cubicBezTo>
                  <a:pt x="349148" y="1559220"/>
                  <a:pt x="0" y="1210177"/>
                  <a:pt x="0" y="779610"/>
                </a:cubicBezTo>
                <a:lnTo>
                  <a:pt x="1" y="779610"/>
                </a:lnTo>
                <a:cubicBezTo>
                  <a:pt x="1" y="349043"/>
                  <a:pt x="349149" y="0"/>
                  <a:pt x="779844" y="0"/>
                </a:cubicBezTo>
                <a:close/>
              </a:path>
            </a:pathLst>
          </a:custGeom>
          <a:solidFill>
            <a:schemeClr val="tx1">
              <a:lumMod val="10000"/>
              <a:lumOff val="90000"/>
            </a:schemeClr>
          </a:solidFill>
          <a:ln w="28575">
            <a:solidFill>
              <a:schemeClr val="accent2"/>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37" name="Picture Placeholder 36"/>
          <p:cNvSpPr>
            <a:spLocks noGrp="1"/>
          </p:cNvSpPr>
          <p:nvPr>
            <p:ph type="pic" sz="quarter" idx="32"/>
          </p:nvPr>
        </p:nvSpPr>
        <p:spPr>
          <a:xfrm>
            <a:off x="4231287" y="4349839"/>
            <a:ext cx="1559687" cy="1559220"/>
          </a:xfrm>
          <a:custGeom>
            <a:avLst/>
            <a:gdLst>
              <a:gd name="connsiteX0" fmla="*/ 779844 w 1559686"/>
              <a:gd name="connsiteY0" fmla="*/ 0 h 1559220"/>
              <a:gd name="connsiteX1" fmla="*/ 1559686 w 1559686"/>
              <a:gd name="connsiteY1" fmla="*/ 0 h 1559220"/>
              <a:gd name="connsiteX2" fmla="*/ 1559686 w 1559686"/>
              <a:gd name="connsiteY2" fmla="*/ 779610 h 1559220"/>
              <a:gd name="connsiteX3" fmla="*/ 779843 w 1559686"/>
              <a:gd name="connsiteY3" fmla="*/ 1559220 h 1559220"/>
              <a:gd name="connsiteX4" fmla="*/ 0 w 1559686"/>
              <a:gd name="connsiteY4" fmla="*/ 779610 h 1559220"/>
              <a:gd name="connsiteX5" fmla="*/ 1 w 1559686"/>
              <a:gd name="connsiteY5" fmla="*/ 779610 h 1559220"/>
              <a:gd name="connsiteX6" fmla="*/ 779844 w 1559686"/>
              <a:gd name="connsiteY6" fmla="*/ 0 h 15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686" h="1559220">
                <a:moveTo>
                  <a:pt x="779844" y="0"/>
                </a:moveTo>
                <a:lnTo>
                  <a:pt x="1559686" y="0"/>
                </a:lnTo>
                <a:lnTo>
                  <a:pt x="1559686" y="779610"/>
                </a:lnTo>
                <a:cubicBezTo>
                  <a:pt x="1559686" y="1210177"/>
                  <a:pt x="1210538" y="1559220"/>
                  <a:pt x="779843" y="1559220"/>
                </a:cubicBezTo>
                <a:cubicBezTo>
                  <a:pt x="349148" y="1559220"/>
                  <a:pt x="0" y="1210177"/>
                  <a:pt x="0" y="779610"/>
                </a:cubicBezTo>
                <a:lnTo>
                  <a:pt x="1" y="779610"/>
                </a:lnTo>
                <a:cubicBezTo>
                  <a:pt x="1" y="349043"/>
                  <a:pt x="349149" y="0"/>
                  <a:pt x="779844" y="0"/>
                </a:cubicBezTo>
                <a:close/>
              </a:path>
            </a:pathLst>
          </a:custGeom>
          <a:solidFill>
            <a:schemeClr val="tx1">
              <a:lumMod val="10000"/>
              <a:lumOff val="90000"/>
            </a:schemeClr>
          </a:solidFill>
          <a:ln w="28575">
            <a:solidFill>
              <a:schemeClr val="accent5"/>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39" name="Picture Placeholder 38"/>
          <p:cNvSpPr>
            <a:spLocks noGrp="1"/>
          </p:cNvSpPr>
          <p:nvPr>
            <p:ph type="pic" sz="quarter" idx="33"/>
          </p:nvPr>
        </p:nvSpPr>
        <p:spPr>
          <a:xfrm>
            <a:off x="7913078" y="2304327"/>
            <a:ext cx="1559687" cy="1559220"/>
          </a:xfrm>
          <a:custGeom>
            <a:avLst/>
            <a:gdLst>
              <a:gd name="connsiteX0" fmla="*/ 779844 w 1559686"/>
              <a:gd name="connsiteY0" fmla="*/ 0 h 1559220"/>
              <a:gd name="connsiteX1" fmla="*/ 1559686 w 1559686"/>
              <a:gd name="connsiteY1" fmla="*/ 0 h 1559220"/>
              <a:gd name="connsiteX2" fmla="*/ 1559686 w 1559686"/>
              <a:gd name="connsiteY2" fmla="*/ 779610 h 1559220"/>
              <a:gd name="connsiteX3" fmla="*/ 779843 w 1559686"/>
              <a:gd name="connsiteY3" fmla="*/ 1559220 h 1559220"/>
              <a:gd name="connsiteX4" fmla="*/ 0 w 1559686"/>
              <a:gd name="connsiteY4" fmla="*/ 779610 h 1559220"/>
              <a:gd name="connsiteX5" fmla="*/ 1 w 1559686"/>
              <a:gd name="connsiteY5" fmla="*/ 779610 h 1559220"/>
              <a:gd name="connsiteX6" fmla="*/ 779844 w 1559686"/>
              <a:gd name="connsiteY6" fmla="*/ 0 h 15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686" h="1559220">
                <a:moveTo>
                  <a:pt x="779844" y="0"/>
                </a:moveTo>
                <a:lnTo>
                  <a:pt x="1559686" y="0"/>
                </a:lnTo>
                <a:lnTo>
                  <a:pt x="1559686" y="779610"/>
                </a:lnTo>
                <a:cubicBezTo>
                  <a:pt x="1559686" y="1210177"/>
                  <a:pt x="1210538" y="1559220"/>
                  <a:pt x="779843" y="1559220"/>
                </a:cubicBezTo>
                <a:cubicBezTo>
                  <a:pt x="349148" y="1559220"/>
                  <a:pt x="0" y="1210177"/>
                  <a:pt x="0" y="779610"/>
                </a:cubicBezTo>
                <a:lnTo>
                  <a:pt x="1" y="779610"/>
                </a:lnTo>
                <a:cubicBezTo>
                  <a:pt x="1" y="349043"/>
                  <a:pt x="349149" y="0"/>
                  <a:pt x="779844" y="0"/>
                </a:cubicBezTo>
                <a:close/>
              </a:path>
            </a:pathLst>
          </a:custGeom>
          <a:solidFill>
            <a:schemeClr val="tx1">
              <a:lumMod val="10000"/>
              <a:lumOff val="90000"/>
            </a:schemeClr>
          </a:solidFill>
          <a:ln w="28575">
            <a:solidFill>
              <a:schemeClr val="accent3"/>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38" name="Picture Placeholder 37"/>
          <p:cNvSpPr>
            <a:spLocks noGrp="1"/>
          </p:cNvSpPr>
          <p:nvPr>
            <p:ph type="pic" sz="quarter" idx="34"/>
          </p:nvPr>
        </p:nvSpPr>
        <p:spPr>
          <a:xfrm>
            <a:off x="7913078" y="4349839"/>
            <a:ext cx="1559687" cy="1559220"/>
          </a:xfrm>
          <a:custGeom>
            <a:avLst/>
            <a:gdLst>
              <a:gd name="connsiteX0" fmla="*/ 779844 w 1559686"/>
              <a:gd name="connsiteY0" fmla="*/ 0 h 1559220"/>
              <a:gd name="connsiteX1" fmla="*/ 1559686 w 1559686"/>
              <a:gd name="connsiteY1" fmla="*/ 0 h 1559220"/>
              <a:gd name="connsiteX2" fmla="*/ 1559686 w 1559686"/>
              <a:gd name="connsiteY2" fmla="*/ 779610 h 1559220"/>
              <a:gd name="connsiteX3" fmla="*/ 779843 w 1559686"/>
              <a:gd name="connsiteY3" fmla="*/ 1559220 h 1559220"/>
              <a:gd name="connsiteX4" fmla="*/ 0 w 1559686"/>
              <a:gd name="connsiteY4" fmla="*/ 779610 h 1559220"/>
              <a:gd name="connsiteX5" fmla="*/ 1 w 1559686"/>
              <a:gd name="connsiteY5" fmla="*/ 779610 h 1559220"/>
              <a:gd name="connsiteX6" fmla="*/ 779844 w 1559686"/>
              <a:gd name="connsiteY6" fmla="*/ 0 h 15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686" h="1559220">
                <a:moveTo>
                  <a:pt x="779844" y="0"/>
                </a:moveTo>
                <a:lnTo>
                  <a:pt x="1559686" y="0"/>
                </a:lnTo>
                <a:lnTo>
                  <a:pt x="1559686" y="779610"/>
                </a:lnTo>
                <a:cubicBezTo>
                  <a:pt x="1559686" y="1210177"/>
                  <a:pt x="1210538" y="1559220"/>
                  <a:pt x="779843" y="1559220"/>
                </a:cubicBezTo>
                <a:cubicBezTo>
                  <a:pt x="349148" y="1559220"/>
                  <a:pt x="0" y="1210177"/>
                  <a:pt x="0" y="779610"/>
                </a:cubicBezTo>
                <a:lnTo>
                  <a:pt x="1" y="779610"/>
                </a:lnTo>
                <a:cubicBezTo>
                  <a:pt x="1" y="349043"/>
                  <a:pt x="349149" y="0"/>
                  <a:pt x="779844" y="0"/>
                </a:cubicBezTo>
                <a:close/>
              </a:path>
            </a:pathLst>
          </a:custGeom>
          <a:solidFill>
            <a:schemeClr val="tx1">
              <a:lumMod val="10000"/>
              <a:lumOff val="90000"/>
            </a:schemeClr>
          </a:solidFill>
          <a:ln w="28575">
            <a:solidFill>
              <a:schemeClr val="accent6"/>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36" name="Picture Placeholder 35"/>
          <p:cNvSpPr>
            <a:spLocks noGrp="1"/>
          </p:cNvSpPr>
          <p:nvPr>
            <p:ph type="pic" sz="quarter" idx="35"/>
          </p:nvPr>
        </p:nvSpPr>
        <p:spPr>
          <a:xfrm>
            <a:off x="549495" y="4349839"/>
            <a:ext cx="1559687" cy="1559220"/>
          </a:xfrm>
          <a:custGeom>
            <a:avLst/>
            <a:gdLst>
              <a:gd name="connsiteX0" fmla="*/ 779844 w 1559686"/>
              <a:gd name="connsiteY0" fmla="*/ 0 h 1559220"/>
              <a:gd name="connsiteX1" fmla="*/ 1559686 w 1559686"/>
              <a:gd name="connsiteY1" fmla="*/ 0 h 1559220"/>
              <a:gd name="connsiteX2" fmla="*/ 1559686 w 1559686"/>
              <a:gd name="connsiteY2" fmla="*/ 779610 h 1559220"/>
              <a:gd name="connsiteX3" fmla="*/ 779843 w 1559686"/>
              <a:gd name="connsiteY3" fmla="*/ 1559220 h 1559220"/>
              <a:gd name="connsiteX4" fmla="*/ 0 w 1559686"/>
              <a:gd name="connsiteY4" fmla="*/ 779610 h 1559220"/>
              <a:gd name="connsiteX5" fmla="*/ 1 w 1559686"/>
              <a:gd name="connsiteY5" fmla="*/ 779610 h 1559220"/>
              <a:gd name="connsiteX6" fmla="*/ 779844 w 1559686"/>
              <a:gd name="connsiteY6" fmla="*/ 0 h 15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686" h="1559220">
                <a:moveTo>
                  <a:pt x="779844" y="0"/>
                </a:moveTo>
                <a:lnTo>
                  <a:pt x="1559686" y="0"/>
                </a:lnTo>
                <a:lnTo>
                  <a:pt x="1559686" y="779610"/>
                </a:lnTo>
                <a:cubicBezTo>
                  <a:pt x="1559686" y="1210177"/>
                  <a:pt x="1210538" y="1559220"/>
                  <a:pt x="779843" y="1559220"/>
                </a:cubicBezTo>
                <a:cubicBezTo>
                  <a:pt x="349148" y="1559220"/>
                  <a:pt x="0" y="1210177"/>
                  <a:pt x="0" y="779610"/>
                </a:cubicBezTo>
                <a:lnTo>
                  <a:pt x="1" y="779610"/>
                </a:lnTo>
                <a:cubicBezTo>
                  <a:pt x="1" y="349043"/>
                  <a:pt x="349149" y="0"/>
                  <a:pt x="779844" y="0"/>
                </a:cubicBezTo>
                <a:close/>
              </a:path>
            </a:pathLst>
          </a:custGeom>
          <a:solidFill>
            <a:schemeClr val="tx1">
              <a:lumMod val="10000"/>
              <a:lumOff val="90000"/>
            </a:schemeClr>
          </a:solidFill>
          <a:ln w="28575">
            <a:solidFill>
              <a:schemeClr val="accent4"/>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355571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M12">
    <p:spTree>
      <p:nvGrpSpPr>
        <p:cNvPr id="1" name=""/>
        <p:cNvGrpSpPr/>
        <p:nvPr/>
      </p:nvGrpSpPr>
      <p:grpSpPr>
        <a:xfrm>
          <a:off x="0" y="0"/>
          <a:ext cx="0" cy="0"/>
          <a:chOff x="0" y="0"/>
          <a:chExt cx="0" cy="0"/>
        </a:xfrm>
      </p:grpSpPr>
      <p:sp>
        <p:nvSpPr>
          <p:cNvPr id="21"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22"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16" name="Picture Placeholder 10"/>
          <p:cNvSpPr>
            <a:spLocks noGrp="1"/>
          </p:cNvSpPr>
          <p:nvPr>
            <p:ph type="pic" sz="quarter" idx="21"/>
          </p:nvPr>
        </p:nvSpPr>
        <p:spPr>
          <a:xfrm>
            <a:off x="4879671" y="1846475"/>
            <a:ext cx="2416335" cy="2416335"/>
          </a:xfrm>
          <a:custGeom>
            <a:avLst/>
            <a:gdLst>
              <a:gd name="connsiteX0" fmla="*/ 762000 w 1524000"/>
              <a:gd name="connsiteY0" fmla="*/ 0 h 1524000"/>
              <a:gd name="connsiteX1" fmla="*/ 1524000 w 1524000"/>
              <a:gd name="connsiteY1" fmla="*/ 762000 h 1524000"/>
              <a:gd name="connsiteX2" fmla="*/ 762000 w 1524000"/>
              <a:gd name="connsiteY2" fmla="*/ 1524000 h 1524000"/>
              <a:gd name="connsiteX3" fmla="*/ 0 w 1524000"/>
              <a:gd name="connsiteY3" fmla="*/ 762000 h 1524000"/>
              <a:gd name="connsiteX4" fmla="*/ 762000 w 152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762000" y="0"/>
                </a:moveTo>
                <a:cubicBezTo>
                  <a:pt x="1182841" y="0"/>
                  <a:pt x="1524000" y="341159"/>
                  <a:pt x="1524000" y="762000"/>
                </a:cubicBezTo>
                <a:cubicBezTo>
                  <a:pt x="1524000" y="1182841"/>
                  <a:pt x="1182841" y="1524000"/>
                  <a:pt x="762000" y="1524000"/>
                </a:cubicBezTo>
                <a:cubicBezTo>
                  <a:pt x="341159" y="1524000"/>
                  <a:pt x="0" y="1182841"/>
                  <a:pt x="0" y="762000"/>
                </a:cubicBezTo>
                <a:cubicBezTo>
                  <a:pt x="0" y="341159"/>
                  <a:pt x="341159" y="0"/>
                  <a:pt x="762000" y="0"/>
                </a:cubicBezTo>
                <a:close/>
              </a:path>
            </a:pathLst>
          </a:custGeom>
          <a:solidFill>
            <a:schemeClr val="tx1">
              <a:lumMod val="10000"/>
              <a:lumOff val="90000"/>
            </a:schemeClr>
          </a:solidFill>
        </p:spPr>
        <p:txBody>
          <a:bodyPr wrap="square" tIns="0" bIns="456675" anchor="b" anchorCtr="1">
            <a:noAutofit/>
          </a:bodyPr>
          <a:lstStyle>
            <a:lvl1pPr marL="0" indent="0" algn="ctr">
              <a:buNone/>
              <a:defRPr sz="1500">
                <a:solidFill>
                  <a:schemeClr val="bg1">
                    <a:lumMod val="65000"/>
                  </a:schemeClr>
                </a:solidFill>
              </a:defRPr>
            </a:lvl1pPr>
          </a:lstStyle>
          <a:p>
            <a:endParaRPr lang="en-US" dirty="0"/>
          </a:p>
        </p:txBody>
      </p:sp>
      <p:sp>
        <p:nvSpPr>
          <p:cNvPr id="17" name="Picture Placeholder 10"/>
          <p:cNvSpPr>
            <a:spLocks noGrp="1"/>
          </p:cNvSpPr>
          <p:nvPr>
            <p:ph type="pic" sz="quarter" idx="22"/>
          </p:nvPr>
        </p:nvSpPr>
        <p:spPr>
          <a:xfrm>
            <a:off x="7973067" y="1846475"/>
            <a:ext cx="2416335" cy="2416335"/>
          </a:xfrm>
          <a:custGeom>
            <a:avLst/>
            <a:gdLst>
              <a:gd name="connsiteX0" fmla="*/ 762000 w 1524000"/>
              <a:gd name="connsiteY0" fmla="*/ 0 h 1524000"/>
              <a:gd name="connsiteX1" fmla="*/ 1524000 w 1524000"/>
              <a:gd name="connsiteY1" fmla="*/ 762000 h 1524000"/>
              <a:gd name="connsiteX2" fmla="*/ 762000 w 1524000"/>
              <a:gd name="connsiteY2" fmla="*/ 1524000 h 1524000"/>
              <a:gd name="connsiteX3" fmla="*/ 0 w 1524000"/>
              <a:gd name="connsiteY3" fmla="*/ 762000 h 1524000"/>
              <a:gd name="connsiteX4" fmla="*/ 762000 w 152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762000" y="0"/>
                </a:moveTo>
                <a:cubicBezTo>
                  <a:pt x="1182841" y="0"/>
                  <a:pt x="1524000" y="341159"/>
                  <a:pt x="1524000" y="762000"/>
                </a:cubicBezTo>
                <a:cubicBezTo>
                  <a:pt x="1524000" y="1182841"/>
                  <a:pt x="1182841" y="1524000"/>
                  <a:pt x="762000" y="1524000"/>
                </a:cubicBezTo>
                <a:cubicBezTo>
                  <a:pt x="341159" y="1524000"/>
                  <a:pt x="0" y="1182841"/>
                  <a:pt x="0" y="762000"/>
                </a:cubicBezTo>
                <a:cubicBezTo>
                  <a:pt x="0" y="341159"/>
                  <a:pt x="341159" y="0"/>
                  <a:pt x="762000" y="0"/>
                </a:cubicBezTo>
                <a:close/>
              </a:path>
            </a:pathLst>
          </a:custGeom>
          <a:solidFill>
            <a:schemeClr val="tx1">
              <a:lumMod val="10000"/>
              <a:lumOff val="90000"/>
            </a:schemeClr>
          </a:solidFill>
        </p:spPr>
        <p:txBody>
          <a:bodyPr wrap="square" tIns="0" bIns="456675" anchor="b" anchorCtr="1">
            <a:noAutofit/>
          </a:bodyPr>
          <a:lstStyle>
            <a:lvl1pPr marL="0" indent="0" algn="ctr">
              <a:buNone/>
              <a:defRPr sz="1500">
                <a:solidFill>
                  <a:schemeClr val="bg1">
                    <a:lumMod val="65000"/>
                  </a:schemeClr>
                </a:solidFill>
              </a:defRPr>
            </a:lvl1pPr>
          </a:lstStyle>
          <a:p>
            <a:endParaRPr lang="en-US" dirty="0"/>
          </a:p>
        </p:txBody>
      </p:sp>
      <p:sp>
        <p:nvSpPr>
          <p:cNvPr id="18" name="Picture Placeholder 10"/>
          <p:cNvSpPr>
            <a:spLocks noGrp="1"/>
          </p:cNvSpPr>
          <p:nvPr>
            <p:ph type="pic" sz="quarter" idx="23"/>
          </p:nvPr>
        </p:nvSpPr>
        <p:spPr>
          <a:xfrm>
            <a:off x="3332973" y="3986561"/>
            <a:ext cx="2416335" cy="2416335"/>
          </a:xfrm>
          <a:custGeom>
            <a:avLst/>
            <a:gdLst>
              <a:gd name="connsiteX0" fmla="*/ 762000 w 1524000"/>
              <a:gd name="connsiteY0" fmla="*/ 0 h 1524000"/>
              <a:gd name="connsiteX1" fmla="*/ 1524000 w 1524000"/>
              <a:gd name="connsiteY1" fmla="*/ 762000 h 1524000"/>
              <a:gd name="connsiteX2" fmla="*/ 762000 w 1524000"/>
              <a:gd name="connsiteY2" fmla="*/ 1524000 h 1524000"/>
              <a:gd name="connsiteX3" fmla="*/ 0 w 1524000"/>
              <a:gd name="connsiteY3" fmla="*/ 762000 h 1524000"/>
              <a:gd name="connsiteX4" fmla="*/ 762000 w 152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762000" y="0"/>
                </a:moveTo>
                <a:cubicBezTo>
                  <a:pt x="1182841" y="0"/>
                  <a:pt x="1524000" y="341159"/>
                  <a:pt x="1524000" y="762000"/>
                </a:cubicBezTo>
                <a:cubicBezTo>
                  <a:pt x="1524000" y="1182841"/>
                  <a:pt x="1182841" y="1524000"/>
                  <a:pt x="762000" y="1524000"/>
                </a:cubicBezTo>
                <a:cubicBezTo>
                  <a:pt x="341159" y="1524000"/>
                  <a:pt x="0" y="1182841"/>
                  <a:pt x="0" y="762000"/>
                </a:cubicBezTo>
                <a:cubicBezTo>
                  <a:pt x="0" y="341159"/>
                  <a:pt x="341159" y="0"/>
                  <a:pt x="762000" y="0"/>
                </a:cubicBezTo>
                <a:close/>
              </a:path>
            </a:pathLst>
          </a:custGeom>
          <a:solidFill>
            <a:schemeClr val="tx1">
              <a:lumMod val="10000"/>
              <a:lumOff val="90000"/>
            </a:schemeClr>
          </a:solidFill>
        </p:spPr>
        <p:txBody>
          <a:bodyPr wrap="square" tIns="0" bIns="456675" anchor="b" anchorCtr="1">
            <a:noAutofit/>
          </a:bodyPr>
          <a:lstStyle>
            <a:lvl1pPr marL="0" indent="0" algn="ctr">
              <a:buNone/>
              <a:defRPr sz="1500">
                <a:solidFill>
                  <a:schemeClr val="bg1">
                    <a:lumMod val="65000"/>
                  </a:schemeClr>
                </a:solidFill>
              </a:defRPr>
            </a:lvl1pPr>
          </a:lstStyle>
          <a:p>
            <a:endParaRPr lang="en-US" dirty="0"/>
          </a:p>
        </p:txBody>
      </p:sp>
      <p:sp>
        <p:nvSpPr>
          <p:cNvPr id="19" name="Picture Placeholder 10"/>
          <p:cNvSpPr>
            <a:spLocks noGrp="1"/>
          </p:cNvSpPr>
          <p:nvPr>
            <p:ph type="pic" sz="quarter" idx="24"/>
          </p:nvPr>
        </p:nvSpPr>
        <p:spPr>
          <a:xfrm>
            <a:off x="6438096" y="3986561"/>
            <a:ext cx="2416335" cy="2416335"/>
          </a:xfrm>
          <a:custGeom>
            <a:avLst/>
            <a:gdLst>
              <a:gd name="connsiteX0" fmla="*/ 762000 w 1524000"/>
              <a:gd name="connsiteY0" fmla="*/ 0 h 1524000"/>
              <a:gd name="connsiteX1" fmla="*/ 1524000 w 1524000"/>
              <a:gd name="connsiteY1" fmla="*/ 762000 h 1524000"/>
              <a:gd name="connsiteX2" fmla="*/ 762000 w 1524000"/>
              <a:gd name="connsiteY2" fmla="*/ 1524000 h 1524000"/>
              <a:gd name="connsiteX3" fmla="*/ 0 w 1524000"/>
              <a:gd name="connsiteY3" fmla="*/ 762000 h 1524000"/>
              <a:gd name="connsiteX4" fmla="*/ 762000 w 152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762000" y="0"/>
                </a:moveTo>
                <a:cubicBezTo>
                  <a:pt x="1182841" y="0"/>
                  <a:pt x="1524000" y="341159"/>
                  <a:pt x="1524000" y="762000"/>
                </a:cubicBezTo>
                <a:cubicBezTo>
                  <a:pt x="1524000" y="1182841"/>
                  <a:pt x="1182841" y="1524000"/>
                  <a:pt x="762000" y="1524000"/>
                </a:cubicBezTo>
                <a:cubicBezTo>
                  <a:pt x="341159" y="1524000"/>
                  <a:pt x="0" y="1182841"/>
                  <a:pt x="0" y="762000"/>
                </a:cubicBezTo>
                <a:cubicBezTo>
                  <a:pt x="0" y="341159"/>
                  <a:pt x="341159" y="0"/>
                  <a:pt x="762000" y="0"/>
                </a:cubicBezTo>
                <a:close/>
              </a:path>
            </a:pathLst>
          </a:custGeom>
          <a:solidFill>
            <a:schemeClr val="tx1">
              <a:lumMod val="10000"/>
              <a:lumOff val="90000"/>
            </a:schemeClr>
          </a:solidFill>
        </p:spPr>
        <p:txBody>
          <a:bodyPr wrap="square" tIns="0" bIns="456675" anchor="b" anchorCtr="1">
            <a:noAutofit/>
          </a:bodyPr>
          <a:lstStyle>
            <a:lvl1pPr marL="0" indent="0" algn="ctr">
              <a:buNone/>
              <a:defRPr sz="1500">
                <a:solidFill>
                  <a:schemeClr val="bg1">
                    <a:lumMod val="65000"/>
                  </a:schemeClr>
                </a:solidFill>
              </a:defRPr>
            </a:lvl1pPr>
          </a:lstStyle>
          <a:p>
            <a:endParaRPr lang="en-US" dirty="0"/>
          </a:p>
        </p:txBody>
      </p:sp>
      <p:sp>
        <p:nvSpPr>
          <p:cNvPr id="23" name="Picture Placeholder 10"/>
          <p:cNvSpPr>
            <a:spLocks noGrp="1"/>
          </p:cNvSpPr>
          <p:nvPr>
            <p:ph type="pic" sz="quarter" idx="25"/>
          </p:nvPr>
        </p:nvSpPr>
        <p:spPr>
          <a:xfrm>
            <a:off x="1774521" y="1846475"/>
            <a:ext cx="2416335" cy="2416335"/>
          </a:xfrm>
          <a:custGeom>
            <a:avLst/>
            <a:gdLst>
              <a:gd name="connsiteX0" fmla="*/ 762000 w 1524000"/>
              <a:gd name="connsiteY0" fmla="*/ 0 h 1524000"/>
              <a:gd name="connsiteX1" fmla="*/ 1524000 w 1524000"/>
              <a:gd name="connsiteY1" fmla="*/ 762000 h 1524000"/>
              <a:gd name="connsiteX2" fmla="*/ 762000 w 1524000"/>
              <a:gd name="connsiteY2" fmla="*/ 1524000 h 1524000"/>
              <a:gd name="connsiteX3" fmla="*/ 0 w 1524000"/>
              <a:gd name="connsiteY3" fmla="*/ 762000 h 1524000"/>
              <a:gd name="connsiteX4" fmla="*/ 762000 w 152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762000" y="0"/>
                </a:moveTo>
                <a:cubicBezTo>
                  <a:pt x="1182841" y="0"/>
                  <a:pt x="1524000" y="341159"/>
                  <a:pt x="1524000" y="762000"/>
                </a:cubicBezTo>
                <a:cubicBezTo>
                  <a:pt x="1524000" y="1182841"/>
                  <a:pt x="1182841" y="1524000"/>
                  <a:pt x="762000" y="1524000"/>
                </a:cubicBezTo>
                <a:cubicBezTo>
                  <a:pt x="341159" y="1524000"/>
                  <a:pt x="0" y="1182841"/>
                  <a:pt x="0" y="762000"/>
                </a:cubicBezTo>
                <a:cubicBezTo>
                  <a:pt x="0" y="341159"/>
                  <a:pt x="341159" y="0"/>
                  <a:pt x="762000" y="0"/>
                </a:cubicBezTo>
                <a:close/>
              </a:path>
            </a:pathLst>
          </a:custGeom>
          <a:solidFill>
            <a:schemeClr val="tx1">
              <a:lumMod val="10000"/>
              <a:lumOff val="90000"/>
            </a:schemeClr>
          </a:solidFill>
        </p:spPr>
        <p:txBody>
          <a:bodyPr wrap="square" tIns="0" bIns="456675" anchor="b" anchorCtr="1">
            <a:noAutofit/>
          </a:bodyPr>
          <a:lstStyle>
            <a:lvl1pPr marL="0" indent="0" algn="ctr">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239624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M10">
    <p:spTree>
      <p:nvGrpSpPr>
        <p:cNvPr id="1" name=""/>
        <p:cNvGrpSpPr/>
        <p:nvPr/>
      </p:nvGrpSpPr>
      <p:grpSpPr>
        <a:xfrm>
          <a:off x="0" y="0"/>
          <a:ext cx="0" cy="0"/>
          <a:chOff x="0" y="0"/>
          <a:chExt cx="0" cy="0"/>
        </a:xfrm>
      </p:grpSpPr>
      <p:sp>
        <p:nvSpPr>
          <p:cNvPr id="21"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22"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16" name="Picture Placeholder 16"/>
          <p:cNvSpPr>
            <a:spLocks noGrp="1"/>
          </p:cNvSpPr>
          <p:nvPr>
            <p:ph type="pic" sz="quarter" idx="11"/>
          </p:nvPr>
        </p:nvSpPr>
        <p:spPr>
          <a:xfrm>
            <a:off x="508058" y="1862052"/>
            <a:ext cx="11157817" cy="4538749"/>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alpha val="6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350698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M13">
    <p:spTree>
      <p:nvGrpSpPr>
        <p:cNvPr id="1" name=""/>
        <p:cNvGrpSpPr/>
        <p:nvPr/>
      </p:nvGrpSpPr>
      <p:grpSpPr>
        <a:xfrm>
          <a:off x="0" y="0"/>
          <a:ext cx="0" cy="0"/>
          <a:chOff x="0" y="0"/>
          <a:chExt cx="0" cy="0"/>
        </a:xfrm>
      </p:grpSpPr>
      <p:sp>
        <p:nvSpPr>
          <p:cNvPr id="21"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22"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16" name="Picture Placeholder 5"/>
          <p:cNvSpPr>
            <a:spLocks noGrp="1"/>
          </p:cNvSpPr>
          <p:nvPr>
            <p:ph type="pic" sz="quarter" idx="12"/>
          </p:nvPr>
        </p:nvSpPr>
        <p:spPr>
          <a:xfrm>
            <a:off x="1436547" y="1862053"/>
            <a:ext cx="2318644" cy="2264227"/>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dirty="0"/>
          </a:p>
        </p:txBody>
      </p:sp>
      <p:sp>
        <p:nvSpPr>
          <p:cNvPr id="23" name="Picture Placeholder 5"/>
          <p:cNvSpPr>
            <a:spLocks noGrp="1"/>
          </p:cNvSpPr>
          <p:nvPr>
            <p:ph type="pic" sz="quarter" idx="13"/>
          </p:nvPr>
        </p:nvSpPr>
        <p:spPr>
          <a:xfrm>
            <a:off x="1436547" y="4134667"/>
            <a:ext cx="2318644" cy="2266132"/>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dirty="0"/>
          </a:p>
        </p:txBody>
      </p:sp>
      <p:sp>
        <p:nvSpPr>
          <p:cNvPr id="24" name="Picture Placeholder 5"/>
          <p:cNvSpPr>
            <a:spLocks noGrp="1"/>
          </p:cNvSpPr>
          <p:nvPr>
            <p:ph type="pic" sz="quarter" idx="14"/>
          </p:nvPr>
        </p:nvSpPr>
        <p:spPr>
          <a:xfrm>
            <a:off x="6124927" y="1862053"/>
            <a:ext cx="2318644" cy="2264227"/>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dirty="0"/>
          </a:p>
        </p:txBody>
      </p:sp>
      <p:sp>
        <p:nvSpPr>
          <p:cNvPr id="25" name="Picture Placeholder 5"/>
          <p:cNvSpPr>
            <a:spLocks noGrp="1"/>
          </p:cNvSpPr>
          <p:nvPr>
            <p:ph type="pic" sz="quarter" idx="15"/>
          </p:nvPr>
        </p:nvSpPr>
        <p:spPr>
          <a:xfrm>
            <a:off x="6124927" y="4134667"/>
            <a:ext cx="2318644" cy="2266132"/>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354075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M14">
    <p:spTree>
      <p:nvGrpSpPr>
        <p:cNvPr id="1" name=""/>
        <p:cNvGrpSpPr/>
        <p:nvPr/>
      </p:nvGrpSpPr>
      <p:grpSpPr>
        <a:xfrm>
          <a:off x="0" y="0"/>
          <a:ext cx="0" cy="0"/>
          <a:chOff x="0" y="0"/>
          <a:chExt cx="0" cy="0"/>
        </a:xfrm>
      </p:grpSpPr>
      <p:sp>
        <p:nvSpPr>
          <p:cNvPr id="21"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22"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23" name="Picture Placeholder 5"/>
          <p:cNvSpPr>
            <a:spLocks noGrp="1"/>
          </p:cNvSpPr>
          <p:nvPr>
            <p:ph type="pic" sz="quarter" idx="13"/>
          </p:nvPr>
        </p:nvSpPr>
        <p:spPr>
          <a:xfrm>
            <a:off x="538770" y="4134667"/>
            <a:ext cx="2778364" cy="2266132"/>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11" name="Picture Placeholder 5"/>
          <p:cNvSpPr>
            <a:spLocks noGrp="1"/>
          </p:cNvSpPr>
          <p:nvPr>
            <p:ph type="pic" sz="quarter" idx="14"/>
          </p:nvPr>
        </p:nvSpPr>
        <p:spPr>
          <a:xfrm>
            <a:off x="3321663" y="4134667"/>
            <a:ext cx="2778364" cy="2266132"/>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13" name="Picture Placeholder 5"/>
          <p:cNvSpPr>
            <a:spLocks noGrp="1"/>
          </p:cNvSpPr>
          <p:nvPr>
            <p:ph type="pic" sz="quarter" idx="15"/>
          </p:nvPr>
        </p:nvSpPr>
        <p:spPr>
          <a:xfrm>
            <a:off x="538770" y="1868123"/>
            <a:ext cx="2778364" cy="2266132"/>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14" name="Picture Placeholder 5"/>
          <p:cNvSpPr>
            <a:spLocks noGrp="1"/>
          </p:cNvSpPr>
          <p:nvPr>
            <p:ph type="pic" sz="quarter" idx="16"/>
          </p:nvPr>
        </p:nvSpPr>
        <p:spPr>
          <a:xfrm>
            <a:off x="3321663" y="1868123"/>
            <a:ext cx="2778364" cy="2266132"/>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15" name="Picture Placeholder 5"/>
          <p:cNvSpPr>
            <a:spLocks noGrp="1"/>
          </p:cNvSpPr>
          <p:nvPr>
            <p:ph type="pic" sz="quarter" idx="17"/>
          </p:nvPr>
        </p:nvSpPr>
        <p:spPr>
          <a:xfrm>
            <a:off x="6104558" y="4134667"/>
            <a:ext cx="2778364" cy="2266132"/>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17" name="Picture Placeholder 5"/>
          <p:cNvSpPr>
            <a:spLocks noGrp="1"/>
          </p:cNvSpPr>
          <p:nvPr>
            <p:ph type="pic" sz="quarter" idx="18"/>
          </p:nvPr>
        </p:nvSpPr>
        <p:spPr>
          <a:xfrm>
            <a:off x="8887455" y="4134667"/>
            <a:ext cx="2778364" cy="2266132"/>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18" name="Picture Placeholder 5"/>
          <p:cNvSpPr>
            <a:spLocks noGrp="1"/>
          </p:cNvSpPr>
          <p:nvPr>
            <p:ph type="pic" sz="quarter" idx="19"/>
          </p:nvPr>
        </p:nvSpPr>
        <p:spPr>
          <a:xfrm>
            <a:off x="6104558" y="1868123"/>
            <a:ext cx="2778364" cy="2266132"/>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19" name="Picture Placeholder 5"/>
          <p:cNvSpPr>
            <a:spLocks noGrp="1"/>
          </p:cNvSpPr>
          <p:nvPr>
            <p:ph type="pic" sz="quarter" idx="20"/>
          </p:nvPr>
        </p:nvSpPr>
        <p:spPr>
          <a:xfrm>
            <a:off x="8887455" y="1868123"/>
            <a:ext cx="2778364" cy="2266132"/>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97068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M4">
    <p:spTree>
      <p:nvGrpSpPr>
        <p:cNvPr id="1" name=""/>
        <p:cNvGrpSpPr/>
        <p:nvPr/>
      </p:nvGrpSpPr>
      <p:grpSpPr>
        <a:xfrm>
          <a:off x="0" y="0"/>
          <a:ext cx="0" cy="0"/>
          <a:chOff x="0" y="0"/>
          <a:chExt cx="0" cy="0"/>
        </a:xfrm>
      </p:grpSpPr>
      <p:sp>
        <p:nvSpPr>
          <p:cNvPr id="11" name="Picture Placeholder 5"/>
          <p:cNvSpPr>
            <a:spLocks noGrp="1"/>
          </p:cNvSpPr>
          <p:nvPr>
            <p:ph type="pic" sz="quarter" idx="11"/>
          </p:nvPr>
        </p:nvSpPr>
        <p:spPr>
          <a:xfrm>
            <a:off x="539752" y="1866947"/>
            <a:ext cx="2654301" cy="4518025"/>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a:p>
        </p:txBody>
      </p:sp>
      <p:sp>
        <p:nvSpPr>
          <p:cNvPr id="15" name="Picture Placeholder 5"/>
          <p:cNvSpPr>
            <a:spLocks noGrp="1"/>
          </p:cNvSpPr>
          <p:nvPr>
            <p:ph type="pic" sz="quarter" idx="13"/>
          </p:nvPr>
        </p:nvSpPr>
        <p:spPr>
          <a:xfrm>
            <a:off x="3959652" y="1866903"/>
            <a:ext cx="2055093" cy="1714180"/>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a:p>
        </p:txBody>
      </p:sp>
      <p:sp>
        <p:nvSpPr>
          <p:cNvPr id="9" name="Picture Placeholder 5"/>
          <p:cNvSpPr>
            <a:spLocks noGrp="1"/>
          </p:cNvSpPr>
          <p:nvPr>
            <p:ph type="pic" sz="quarter" idx="14"/>
          </p:nvPr>
        </p:nvSpPr>
        <p:spPr>
          <a:xfrm>
            <a:off x="6786804" y="1866903"/>
            <a:ext cx="2055093" cy="1714180"/>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a:p>
        </p:txBody>
      </p:sp>
      <p:sp>
        <p:nvSpPr>
          <p:cNvPr id="12" name="Picture Placeholder 5"/>
          <p:cNvSpPr>
            <a:spLocks noGrp="1"/>
          </p:cNvSpPr>
          <p:nvPr>
            <p:ph type="pic" sz="quarter" idx="15"/>
          </p:nvPr>
        </p:nvSpPr>
        <p:spPr>
          <a:xfrm>
            <a:off x="9610728" y="1866903"/>
            <a:ext cx="2055093" cy="1714180"/>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a:p>
        </p:txBody>
      </p:sp>
      <p:sp>
        <p:nvSpPr>
          <p:cNvPr id="21"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22"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26" name="Picture Placeholder 5"/>
          <p:cNvSpPr>
            <a:spLocks noGrp="1"/>
          </p:cNvSpPr>
          <p:nvPr>
            <p:ph type="pic" sz="quarter" idx="16"/>
          </p:nvPr>
        </p:nvSpPr>
        <p:spPr>
          <a:xfrm>
            <a:off x="3962880" y="4125914"/>
            <a:ext cx="2055093" cy="1714180"/>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a:p>
        </p:txBody>
      </p:sp>
      <p:sp>
        <p:nvSpPr>
          <p:cNvPr id="27" name="Picture Placeholder 5"/>
          <p:cNvSpPr>
            <a:spLocks noGrp="1"/>
          </p:cNvSpPr>
          <p:nvPr>
            <p:ph type="pic" sz="quarter" idx="17"/>
          </p:nvPr>
        </p:nvSpPr>
        <p:spPr>
          <a:xfrm>
            <a:off x="6786804" y="4125914"/>
            <a:ext cx="2055093" cy="1714180"/>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a:p>
        </p:txBody>
      </p:sp>
      <p:sp>
        <p:nvSpPr>
          <p:cNvPr id="28" name="Picture Placeholder 5"/>
          <p:cNvSpPr>
            <a:spLocks noGrp="1"/>
          </p:cNvSpPr>
          <p:nvPr>
            <p:ph type="pic" sz="quarter" idx="18"/>
          </p:nvPr>
        </p:nvSpPr>
        <p:spPr>
          <a:xfrm>
            <a:off x="9610728" y="4125914"/>
            <a:ext cx="2055093" cy="1714180"/>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a:p>
        </p:txBody>
      </p:sp>
    </p:spTree>
    <p:extLst>
      <p:ext uri="{BB962C8B-B14F-4D97-AF65-F5344CB8AC3E}">
        <p14:creationId xmlns:p14="http://schemas.microsoft.com/office/powerpoint/2010/main" val="75699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M3">
    <p:spTree>
      <p:nvGrpSpPr>
        <p:cNvPr id="1" name=""/>
        <p:cNvGrpSpPr/>
        <p:nvPr/>
      </p:nvGrpSpPr>
      <p:grpSpPr>
        <a:xfrm>
          <a:off x="0" y="0"/>
          <a:ext cx="0" cy="0"/>
          <a:chOff x="0" y="0"/>
          <a:chExt cx="0" cy="0"/>
        </a:xfrm>
      </p:grpSpPr>
      <p:sp>
        <p:nvSpPr>
          <p:cNvPr id="10" name="Picture Placeholder 5"/>
          <p:cNvSpPr>
            <a:spLocks noGrp="1"/>
          </p:cNvSpPr>
          <p:nvPr>
            <p:ph type="pic" sz="quarter" idx="10"/>
          </p:nvPr>
        </p:nvSpPr>
        <p:spPr>
          <a:xfrm>
            <a:off x="-3001" y="2141135"/>
            <a:ext cx="2443921" cy="1981200"/>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a:p>
        </p:txBody>
      </p:sp>
      <p:sp>
        <p:nvSpPr>
          <p:cNvPr id="11" name="Picture Placeholder 5"/>
          <p:cNvSpPr>
            <a:spLocks noGrp="1"/>
          </p:cNvSpPr>
          <p:nvPr>
            <p:ph type="pic" sz="quarter" idx="11"/>
          </p:nvPr>
        </p:nvSpPr>
        <p:spPr>
          <a:xfrm>
            <a:off x="4874091" y="2141135"/>
            <a:ext cx="2443921" cy="1981200"/>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a:p>
        </p:txBody>
      </p:sp>
      <p:sp>
        <p:nvSpPr>
          <p:cNvPr id="14" name="Picture Placeholder 5"/>
          <p:cNvSpPr>
            <a:spLocks noGrp="1"/>
          </p:cNvSpPr>
          <p:nvPr>
            <p:ph type="pic" sz="quarter" idx="12"/>
          </p:nvPr>
        </p:nvSpPr>
        <p:spPr>
          <a:xfrm>
            <a:off x="9748138" y="2141135"/>
            <a:ext cx="2443921" cy="1981200"/>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a:p>
        </p:txBody>
      </p:sp>
      <p:sp>
        <p:nvSpPr>
          <p:cNvPr id="15" name="Picture Placeholder 5"/>
          <p:cNvSpPr>
            <a:spLocks noGrp="1"/>
          </p:cNvSpPr>
          <p:nvPr>
            <p:ph type="pic" sz="quarter" idx="13"/>
          </p:nvPr>
        </p:nvSpPr>
        <p:spPr>
          <a:xfrm>
            <a:off x="7309997" y="4122335"/>
            <a:ext cx="2443921" cy="1981200"/>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a:p>
        </p:txBody>
      </p:sp>
      <p:sp>
        <p:nvSpPr>
          <p:cNvPr id="16" name="Picture Placeholder 5"/>
          <p:cNvSpPr>
            <a:spLocks noGrp="1"/>
          </p:cNvSpPr>
          <p:nvPr>
            <p:ph type="pic" sz="quarter" idx="14"/>
          </p:nvPr>
        </p:nvSpPr>
        <p:spPr>
          <a:xfrm>
            <a:off x="2432143" y="4122335"/>
            <a:ext cx="2443921" cy="1981200"/>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a:p>
        </p:txBody>
      </p:sp>
      <p:sp>
        <p:nvSpPr>
          <p:cNvPr id="17"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18"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272183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M54">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0" y="2133600"/>
            <a:ext cx="2997200" cy="2103120"/>
          </a:xfrm>
          <a:custGeom>
            <a:avLst/>
            <a:gdLst>
              <a:gd name="connsiteX0" fmla="*/ 0 w 2247900"/>
              <a:gd name="connsiteY0" fmla="*/ 0 h 1577340"/>
              <a:gd name="connsiteX1" fmla="*/ 2247900 w 2247900"/>
              <a:gd name="connsiteY1" fmla="*/ 0 h 1577340"/>
              <a:gd name="connsiteX2" fmla="*/ 2247900 w 2247900"/>
              <a:gd name="connsiteY2" fmla="*/ 1577340 h 1577340"/>
              <a:gd name="connsiteX3" fmla="*/ 0 w 2247900"/>
              <a:gd name="connsiteY3" fmla="*/ 1577340 h 1577340"/>
            </a:gdLst>
            <a:ahLst/>
            <a:cxnLst>
              <a:cxn ang="0">
                <a:pos x="connsiteX0" y="connsiteY0"/>
              </a:cxn>
              <a:cxn ang="0">
                <a:pos x="connsiteX1" y="connsiteY1"/>
              </a:cxn>
              <a:cxn ang="0">
                <a:pos x="connsiteX2" y="connsiteY2"/>
              </a:cxn>
              <a:cxn ang="0">
                <a:pos x="connsiteX3" y="connsiteY3"/>
              </a:cxn>
            </a:cxnLst>
            <a:rect l="l" t="t" r="r" b="b"/>
            <a:pathLst>
              <a:path w="2247900" h="1577340">
                <a:moveTo>
                  <a:pt x="0" y="0"/>
                </a:moveTo>
                <a:lnTo>
                  <a:pt x="2247900" y="0"/>
                </a:lnTo>
                <a:lnTo>
                  <a:pt x="2247900" y="1577340"/>
                </a:lnTo>
                <a:lnTo>
                  <a:pt x="0" y="1577340"/>
                </a:lnTo>
                <a:close/>
              </a:path>
            </a:pathLst>
          </a:custGeom>
          <a:solidFill>
            <a:schemeClr val="tx2">
              <a:lumMod val="10000"/>
              <a:lumOff val="90000"/>
            </a:schemeClr>
          </a:solidFill>
          <a:ln w="19050">
            <a:noFill/>
          </a:ln>
        </p:spPr>
        <p:txBody>
          <a:bodyPr wrap="square" lIns="0" tIns="91352" rIns="0" bIns="274026" anchor="b">
            <a:noAutofit/>
          </a:bodyPr>
          <a:lstStyle>
            <a:lvl1pPr algn="ctr" rtl="0">
              <a:buNone/>
              <a:defRPr sz="1500">
                <a:solidFill>
                  <a:schemeClr val="tx1">
                    <a:lumMod val="75000"/>
                    <a:lumOff val="25000"/>
                  </a:schemeClr>
                </a:solidFill>
              </a:defRPr>
            </a:lvl1pPr>
          </a:lstStyle>
          <a:p>
            <a:r>
              <a:rPr lang="en-US" dirty="0"/>
              <a:t>Image Holder</a:t>
            </a:r>
          </a:p>
        </p:txBody>
      </p:sp>
      <p:sp>
        <p:nvSpPr>
          <p:cNvPr id="17" name="Picture Placeholder 16"/>
          <p:cNvSpPr>
            <a:spLocks noGrp="1"/>
          </p:cNvSpPr>
          <p:nvPr>
            <p:ph type="pic" sz="quarter" idx="12" hasCustomPrompt="1"/>
          </p:nvPr>
        </p:nvSpPr>
        <p:spPr>
          <a:xfrm>
            <a:off x="6129867" y="2133600"/>
            <a:ext cx="2997200" cy="2103120"/>
          </a:xfrm>
          <a:custGeom>
            <a:avLst/>
            <a:gdLst>
              <a:gd name="connsiteX0" fmla="*/ 0 w 2247900"/>
              <a:gd name="connsiteY0" fmla="*/ 0 h 1577340"/>
              <a:gd name="connsiteX1" fmla="*/ 2247900 w 2247900"/>
              <a:gd name="connsiteY1" fmla="*/ 0 h 1577340"/>
              <a:gd name="connsiteX2" fmla="*/ 2247900 w 2247900"/>
              <a:gd name="connsiteY2" fmla="*/ 1577340 h 1577340"/>
              <a:gd name="connsiteX3" fmla="*/ 0 w 2247900"/>
              <a:gd name="connsiteY3" fmla="*/ 1577340 h 1577340"/>
            </a:gdLst>
            <a:ahLst/>
            <a:cxnLst>
              <a:cxn ang="0">
                <a:pos x="connsiteX0" y="connsiteY0"/>
              </a:cxn>
              <a:cxn ang="0">
                <a:pos x="connsiteX1" y="connsiteY1"/>
              </a:cxn>
              <a:cxn ang="0">
                <a:pos x="connsiteX2" y="connsiteY2"/>
              </a:cxn>
              <a:cxn ang="0">
                <a:pos x="connsiteX3" y="connsiteY3"/>
              </a:cxn>
            </a:cxnLst>
            <a:rect l="l" t="t" r="r" b="b"/>
            <a:pathLst>
              <a:path w="2247900" h="1577340">
                <a:moveTo>
                  <a:pt x="0" y="0"/>
                </a:moveTo>
                <a:lnTo>
                  <a:pt x="2247900" y="0"/>
                </a:lnTo>
                <a:lnTo>
                  <a:pt x="2247900" y="1577340"/>
                </a:lnTo>
                <a:lnTo>
                  <a:pt x="0" y="1577340"/>
                </a:lnTo>
                <a:close/>
              </a:path>
            </a:pathLst>
          </a:custGeom>
          <a:solidFill>
            <a:schemeClr val="tx2">
              <a:lumMod val="10000"/>
              <a:lumOff val="90000"/>
            </a:schemeClr>
          </a:solidFill>
          <a:ln w="19050">
            <a:noFill/>
          </a:ln>
        </p:spPr>
        <p:txBody>
          <a:bodyPr wrap="square" lIns="0" tIns="91352" rIns="0" bIns="274026" anchor="b">
            <a:noAutofit/>
          </a:bodyPr>
          <a:lstStyle>
            <a:lvl1pPr algn="ctr" rtl="0">
              <a:buNone/>
              <a:defRPr sz="1500">
                <a:solidFill>
                  <a:schemeClr val="tx1">
                    <a:lumMod val="75000"/>
                    <a:lumOff val="25000"/>
                  </a:schemeClr>
                </a:solidFill>
              </a:defRPr>
            </a:lvl1pPr>
          </a:lstStyle>
          <a:p>
            <a:r>
              <a:rPr lang="en-US" dirty="0"/>
              <a:t>Image Holder</a:t>
            </a:r>
          </a:p>
        </p:txBody>
      </p:sp>
      <p:sp>
        <p:nvSpPr>
          <p:cNvPr id="14" name="Picture Placeholder 13"/>
          <p:cNvSpPr>
            <a:spLocks noGrp="1"/>
          </p:cNvSpPr>
          <p:nvPr>
            <p:ph type="pic" sz="quarter" idx="14" hasCustomPrompt="1"/>
          </p:nvPr>
        </p:nvSpPr>
        <p:spPr>
          <a:xfrm>
            <a:off x="3064933" y="0"/>
            <a:ext cx="2997200" cy="2103120"/>
          </a:xfrm>
          <a:custGeom>
            <a:avLst/>
            <a:gdLst>
              <a:gd name="connsiteX0" fmla="*/ 0 w 2247900"/>
              <a:gd name="connsiteY0" fmla="*/ 0 h 1577340"/>
              <a:gd name="connsiteX1" fmla="*/ 2247900 w 2247900"/>
              <a:gd name="connsiteY1" fmla="*/ 0 h 1577340"/>
              <a:gd name="connsiteX2" fmla="*/ 2247900 w 2247900"/>
              <a:gd name="connsiteY2" fmla="*/ 1577340 h 1577340"/>
              <a:gd name="connsiteX3" fmla="*/ 0 w 2247900"/>
              <a:gd name="connsiteY3" fmla="*/ 1577340 h 1577340"/>
            </a:gdLst>
            <a:ahLst/>
            <a:cxnLst>
              <a:cxn ang="0">
                <a:pos x="connsiteX0" y="connsiteY0"/>
              </a:cxn>
              <a:cxn ang="0">
                <a:pos x="connsiteX1" y="connsiteY1"/>
              </a:cxn>
              <a:cxn ang="0">
                <a:pos x="connsiteX2" y="connsiteY2"/>
              </a:cxn>
              <a:cxn ang="0">
                <a:pos x="connsiteX3" y="connsiteY3"/>
              </a:cxn>
            </a:cxnLst>
            <a:rect l="l" t="t" r="r" b="b"/>
            <a:pathLst>
              <a:path w="2247900" h="1577340">
                <a:moveTo>
                  <a:pt x="0" y="0"/>
                </a:moveTo>
                <a:lnTo>
                  <a:pt x="2247900" y="0"/>
                </a:lnTo>
                <a:lnTo>
                  <a:pt x="2247900" y="1577340"/>
                </a:lnTo>
                <a:lnTo>
                  <a:pt x="0" y="1577340"/>
                </a:lnTo>
                <a:close/>
              </a:path>
            </a:pathLst>
          </a:custGeom>
          <a:solidFill>
            <a:schemeClr val="tx2">
              <a:lumMod val="10000"/>
              <a:lumOff val="90000"/>
            </a:schemeClr>
          </a:solidFill>
          <a:ln w="19050">
            <a:noFill/>
          </a:ln>
        </p:spPr>
        <p:txBody>
          <a:bodyPr wrap="square" lIns="0" tIns="91352" rIns="0" bIns="274026" anchor="b">
            <a:noAutofit/>
          </a:bodyPr>
          <a:lstStyle>
            <a:lvl1pPr algn="ctr" rtl="0">
              <a:buNone/>
              <a:defRPr sz="1500">
                <a:solidFill>
                  <a:schemeClr val="tx1">
                    <a:lumMod val="75000"/>
                    <a:lumOff val="25000"/>
                  </a:schemeClr>
                </a:solidFill>
              </a:defRPr>
            </a:lvl1pPr>
          </a:lstStyle>
          <a:p>
            <a:r>
              <a:rPr lang="en-US" dirty="0"/>
              <a:t>Image Holder</a:t>
            </a:r>
          </a:p>
        </p:txBody>
      </p:sp>
      <p:sp>
        <p:nvSpPr>
          <p:cNvPr id="19" name="Picture Placeholder 18"/>
          <p:cNvSpPr>
            <a:spLocks noGrp="1"/>
          </p:cNvSpPr>
          <p:nvPr>
            <p:ph type="pic" sz="quarter" idx="15" hasCustomPrompt="1"/>
          </p:nvPr>
        </p:nvSpPr>
        <p:spPr>
          <a:xfrm>
            <a:off x="9194800" y="0"/>
            <a:ext cx="2997200" cy="2103120"/>
          </a:xfrm>
          <a:custGeom>
            <a:avLst/>
            <a:gdLst>
              <a:gd name="connsiteX0" fmla="*/ 0 w 2247900"/>
              <a:gd name="connsiteY0" fmla="*/ 0 h 1577340"/>
              <a:gd name="connsiteX1" fmla="*/ 2247900 w 2247900"/>
              <a:gd name="connsiteY1" fmla="*/ 0 h 1577340"/>
              <a:gd name="connsiteX2" fmla="*/ 2247900 w 2247900"/>
              <a:gd name="connsiteY2" fmla="*/ 1577340 h 1577340"/>
              <a:gd name="connsiteX3" fmla="*/ 0 w 2247900"/>
              <a:gd name="connsiteY3" fmla="*/ 1577340 h 1577340"/>
            </a:gdLst>
            <a:ahLst/>
            <a:cxnLst>
              <a:cxn ang="0">
                <a:pos x="connsiteX0" y="connsiteY0"/>
              </a:cxn>
              <a:cxn ang="0">
                <a:pos x="connsiteX1" y="connsiteY1"/>
              </a:cxn>
              <a:cxn ang="0">
                <a:pos x="connsiteX2" y="connsiteY2"/>
              </a:cxn>
              <a:cxn ang="0">
                <a:pos x="connsiteX3" y="connsiteY3"/>
              </a:cxn>
            </a:cxnLst>
            <a:rect l="l" t="t" r="r" b="b"/>
            <a:pathLst>
              <a:path w="2247900" h="1577340">
                <a:moveTo>
                  <a:pt x="0" y="0"/>
                </a:moveTo>
                <a:lnTo>
                  <a:pt x="2247900" y="0"/>
                </a:lnTo>
                <a:lnTo>
                  <a:pt x="2247900" y="1577340"/>
                </a:lnTo>
                <a:lnTo>
                  <a:pt x="0" y="1577340"/>
                </a:lnTo>
                <a:close/>
              </a:path>
            </a:pathLst>
          </a:custGeom>
          <a:solidFill>
            <a:schemeClr val="tx2">
              <a:lumMod val="10000"/>
              <a:lumOff val="90000"/>
            </a:schemeClr>
          </a:solidFill>
          <a:ln w="19050">
            <a:noFill/>
          </a:ln>
        </p:spPr>
        <p:txBody>
          <a:bodyPr wrap="square" lIns="0" tIns="91352" rIns="0" bIns="274026" anchor="b">
            <a:noAutofit/>
          </a:bodyPr>
          <a:lstStyle>
            <a:lvl1pPr algn="ctr" rtl="0">
              <a:buNone/>
              <a:defRPr sz="1500">
                <a:solidFill>
                  <a:schemeClr val="tx1">
                    <a:lumMod val="75000"/>
                    <a:lumOff val="25000"/>
                  </a:schemeClr>
                </a:solidFill>
              </a:defRPr>
            </a:lvl1pPr>
          </a:lstStyle>
          <a:p>
            <a:r>
              <a:rPr lang="en-US" dirty="0"/>
              <a:t>Image Holder</a:t>
            </a:r>
          </a:p>
        </p:txBody>
      </p:sp>
    </p:spTree>
    <p:extLst>
      <p:ext uri="{BB962C8B-B14F-4D97-AF65-F5344CB8AC3E}">
        <p14:creationId xmlns:p14="http://schemas.microsoft.com/office/powerpoint/2010/main" val="368194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M28">
    <p:spTree>
      <p:nvGrpSpPr>
        <p:cNvPr id="1" name=""/>
        <p:cNvGrpSpPr/>
        <p:nvPr/>
      </p:nvGrpSpPr>
      <p:grpSpPr>
        <a:xfrm>
          <a:off x="0" y="0"/>
          <a:ext cx="0" cy="0"/>
          <a:chOff x="0" y="0"/>
          <a:chExt cx="0" cy="0"/>
        </a:xfrm>
      </p:grpSpPr>
      <p:sp>
        <p:nvSpPr>
          <p:cNvPr id="6"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7"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44" name="Picture Placeholder 5"/>
          <p:cNvSpPr>
            <a:spLocks noGrp="1"/>
          </p:cNvSpPr>
          <p:nvPr userDrawn="1">
            <p:ph type="pic" sz="quarter" idx="14"/>
          </p:nvPr>
        </p:nvSpPr>
        <p:spPr>
          <a:xfrm>
            <a:off x="616971" y="2170129"/>
            <a:ext cx="4967964" cy="1082515"/>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46" name="Picture Placeholder 5"/>
          <p:cNvSpPr>
            <a:spLocks noGrp="1"/>
          </p:cNvSpPr>
          <p:nvPr>
            <p:ph type="pic" sz="quarter" idx="15"/>
          </p:nvPr>
        </p:nvSpPr>
        <p:spPr>
          <a:xfrm>
            <a:off x="6666255" y="4116981"/>
            <a:ext cx="4967964" cy="1082515"/>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193566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M29">
    <p:spTree>
      <p:nvGrpSpPr>
        <p:cNvPr id="1" name=""/>
        <p:cNvGrpSpPr/>
        <p:nvPr/>
      </p:nvGrpSpPr>
      <p:grpSpPr>
        <a:xfrm>
          <a:off x="0" y="0"/>
          <a:ext cx="0" cy="0"/>
          <a:chOff x="0" y="0"/>
          <a:chExt cx="0" cy="0"/>
        </a:xfrm>
      </p:grpSpPr>
      <p:sp>
        <p:nvSpPr>
          <p:cNvPr id="37" name="Picture Placeholder 5"/>
          <p:cNvSpPr>
            <a:spLocks noGrp="1"/>
          </p:cNvSpPr>
          <p:nvPr>
            <p:ph type="pic" sz="quarter" idx="14"/>
          </p:nvPr>
        </p:nvSpPr>
        <p:spPr>
          <a:xfrm>
            <a:off x="616971" y="1737865"/>
            <a:ext cx="4967964" cy="1082515"/>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38" name="Picture Placeholder 5"/>
          <p:cNvSpPr>
            <a:spLocks noGrp="1"/>
          </p:cNvSpPr>
          <p:nvPr>
            <p:ph type="pic" sz="quarter" idx="15"/>
          </p:nvPr>
        </p:nvSpPr>
        <p:spPr>
          <a:xfrm>
            <a:off x="6656479" y="3685165"/>
            <a:ext cx="4967964" cy="1082515"/>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362591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 Line Headline">
    <p:spTree>
      <p:nvGrpSpPr>
        <p:cNvPr id="1" name=""/>
        <p:cNvGrpSpPr/>
        <p:nvPr/>
      </p:nvGrpSpPr>
      <p:grpSpPr>
        <a:xfrm>
          <a:off x="0" y="0"/>
          <a:ext cx="0" cy="0"/>
          <a:chOff x="0" y="0"/>
          <a:chExt cx="0" cy="0"/>
        </a:xfrm>
      </p:grpSpPr>
      <p:sp>
        <p:nvSpPr>
          <p:cNvPr id="2" name="Title 1"/>
          <p:cNvSpPr>
            <a:spLocks noGrp="1"/>
          </p:cNvSpPr>
          <p:nvPr>
            <p:ph type="title"/>
          </p:nvPr>
        </p:nvSpPr>
        <p:spPr>
          <a:xfrm>
            <a:off x="1524000" y="609600"/>
            <a:ext cx="10073581" cy="645584"/>
          </a:xfrm>
        </p:spPr>
        <p:txBody>
          <a:bodyPr/>
          <a:lstStyle>
            <a:lvl1pPr>
              <a:defRPr>
                <a:solidFill>
                  <a:srgbClr val="141313"/>
                </a:solidFill>
              </a:defRPr>
            </a:lvl1pPr>
          </a:lstStyle>
          <a:p>
            <a:r>
              <a:rPr lang="en-US" dirty="0"/>
              <a:t>Click to edit Master title style</a:t>
            </a:r>
          </a:p>
        </p:txBody>
      </p:sp>
      <p:sp>
        <p:nvSpPr>
          <p:cNvPr id="3" name="Content Placeholder 2"/>
          <p:cNvSpPr>
            <a:spLocks noGrp="1"/>
          </p:cNvSpPr>
          <p:nvPr>
            <p:ph idx="1"/>
          </p:nvPr>
        </p:nvSpPr>
        <p:spPr>
          <a:xfrm>
            <a:off x="1549514" y="1832846"/>
            <a:ext cx="10048068" cy="3840423"/>
          </a:xfrm>
        </p:spPr>
        <p:txBody>
          <a:bodyPr/>
          <a:lstStyle>
            <a:lvl1pPr>
              <a:defRPr>
                <a:solidFill>
                  <a:srgbClr val="141313"/>
                </a:solidFill>
              </a:defRPr>
            </a:lvl1pPr>
            <a:lvl2pPr>
              <a:defRPr>
                <a:solidFill>
                  <a:srgbClr val="141313"/>
                </a:solidFill>
              </a:defRPr>
            </a:lvl2pPr>
            <a:lvl3pPr>
              <a:defRPr>
                <a:solidFill>
                  <a:srgbClr val="141313"/>
                </a:solidFill>
              </a:defRPr>
            </a:lvl3pPr>
            <a:lvl4pPr>
              <a:defRPr>
                <a:solidFill>
                  <a:srgbClr val="141313"/>
                </a:solidFill>
              </a:defRPr>
            </a:lvl4pPr>
            <a:lvl5pPr>
              <a:defRPr>
                <a:solidFill>
                  <a:srgbClr val="14131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69894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M30">
    <p:spTree>
      <p:nvGrpSpPr>
        <p:cNvPr id="1" name=""/>
        <p:cNvGrpSpPr/>
        <p:nvPr/>
      </p:nvGrpSpPr>
      <p:grpSpPr>
        <a:xfrm>
          <a:off x="0" y="0"/>
          <a:ext cx="0" cy="0"/>
          <a:chOff x="0" y="0"/>
          <a:chExt cx="0" cy="0"/>
        </a:xfrm>
      </p:grpSpPr>
      <p:sp>
        <p:nvSpPr>
          <p:cNvPr id="21" name="Picture Placeholder 20"/>
          <p:cNvSpPr>
            <a:spLocks noGrp="1"/>
          </p:cNvSpPr>
          <p:nvPr>
            <p:ph type="pic" sz="quarter" idx="16"/>
          </p:nvPr>
        </p:nvSpPr>
        <p:spPr>
          <a:xfrm>
            <a:off x="616971" y="2353669"/>
            <a:ext cx="4967964" cy="1082515"/>
          </a:xfrm>
          <a:custGeom>
            <a:avLst/>
            <a:gdLst>
              <a:gd name="connsiteX0" fmla="*/ 0 w 4967964"/>
              <a:gd name="connsiteY0" fmla="*/ 0 h 1082514"/>
              <a:gd name="connsiteX1" fmla="*/ 4967964 w 4967964"/>
              <a:gd name="connsiteY1" fmla="*/ 0 h 1082514"/>
              <a:gd name="connsiteX2" fmla="*/ 4967964 w 4967964"/>
              <a:gd name="connsiteY2" fmla="*/ 1082514 h 1082514"/>
              <a:gd name="connsiteX3" fmla="*/ 0 w 4967964"/>
              <a:gd name="connsiteY3" fmla="*/ 1082514 h 1082514"/>
            </a:gdLst>
            <a:ahLst/>
            <a:cxnLst>
              <a:cxn ang="0">
                <a:pos x="connsiteX0" y="connsiteY0"/>
              </a:cxn>
              <a:cxn ang="0">
                <a:pos x="connsiteX1" y="connsiteY1"/>
              </a:cxn>
              <a:cxn ang="0">
                <a:pos x="connsiteX2" y="connsiteY2"/>
              </a:cxn>
              <a:cxn ang="0">
                <a:pos x="connsiteX3" y="connsiteY3"/>
              </a:cxn>
            </a:cxnLst>
            <a:rect l="l" t="t" r="r" b="b"/>
            <a:pathLst>
              <a:path w="4967964" h="1082514">
                <a:moveTo>
                  <a:pt x="0" y="0"/>
                </a:moveTo>
                <a:lnTo>
                  <a:pt x="4967964" y="0"/>
                </a:lnTo>
                <a:lnTo>
                  <a:pt x="4967964" y="1082514"/>
                </a:lnTo>
                <a:lnTo>
                  <a:pt x="0" y="1082514"/>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90705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M38">
    <p:spTree>
      <p:nvGrpSpPr>
        <p:cNvPr id="1" name=""/>
        <p:cNvGrpSpPr/>
        <p:nvPr/>
      </p:nvGrpSpPr>
      <p:grpSpPr>
        <a:xfrm>
          <a:off x="0" y="0"/>
          <a:ext cx="0" cy="0"/>
          <a:chOff x="0" y="0"/>
          <a:chExt cx="0" cy="0"/>
        </a:xfrm>
      </p:grpSpPr>
      <p:sp>
        <p:nvSpPr>
          <p:cNvPr id="24"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25"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9" name="Picture Placeholder 8"/>
          <p:cNvSpPr>
            <a:spLocks noGrp="1"/>
          </p:cNvSpPr>
          <p:nvPr>
            <p:ph type="pic" sz="quarter" idx="15"/>
          </p:nvPr>
        </p:nvSpPr>
        <p:spPr>
          <a:xfrm>
            <a:off x="3819315" y="2086495"/>
            <a:ext cx="4535303" cy="4071112"/>
          </a:xfrm>
          <a:custGeom>
            <a:avLst/>
            <a:gdLst>
              <a:gd name="connsiteX0" fmla="*/ 562847 w 3762139"/>
              <a:gd name="connsiteY0" fmla="*/ 0 h 3377083"/>
              <a:gd name="connsiteX1" fmla="*/ 3199292 w 3762139"/>
              <a:gd name="connsiteY1" fmla="*/ 0 h 3377083"/>
              <a:gd name="connsiteX2" fmla="*/ 3762139 w 3762139"/>
              <a:gd name="connsiteY2" fmla="*/ 562847 h 3377083"/>
              <a:gd name="connsiteX3" fmla="*/ 3762139 w 3762139"/>
              <a:gd name="connsiteY3" fmla="*/ 2814236 h 3377083"/>
              <a:gd name="connsiteX4" fmla="*/ 3199292 w 3762139"/>
              <a:gd name="connsiteY4" fmla="*/ 3377083 h 3377083"/>
              <a:gd name="connsiteX5" fmla="*/ 562847 w 3762139"/>
              <a:gd name="connsiteY5" fmla="*/ 3377083 h 3377083"/>
              <a:gd name="connsiteX6" fmla="*/ 0 w 3762139"/>
              <a:gd name="connsiteY6" fmla="*/ 2814236 h 3377083"/>
              <a:gd name="connsiteX7" fmla="*/ 0 w 3762139"/>
              <a:gd name="connsiteY7" fmla="*/ 562847 h 3377083"/>
              <a:gd name="connsiteX8" fmla="*/ 562847 w 3762139"/>
              <a:gd name="connsiteY8" fmla="*/ 0 h 337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2139" h="3377083">
                <a:moveTo>
                  <a:pt x="562847" y="0"/>
                </a:moveTo>
                <a:lnTo>
                  <a:pt x="3199292" y="0"/>
                </a:lnTo>
                <a:cubicBezTo>
                  <a:pt x="3510144" y="0"/>
                  <a:pt x="3762139" y="251995"/>
                  <a:pt x="3762139" y="562847"/>
                </a:cubicBezTo>
                <a:lnTo>
                  <a:pt x="3762139" y="2814236"/>
                </a:lnTo>
                <a:cubicBezTo>
                  <a:pt x="3762139" y="3125088"/>
                  <a:pt x="3510144" y="3377083"/>
                  <a:pt x="3199292" y="3377083"/>
                </a:cubicBezTo>
                <a:lnTo>
                  <a:pt x="562847" y="3377083"/>
                </a:lnTo>
                <a:cubicBezTo>
                  <a:pt x="251995" y="3377083"/>
                  <a:pt x="0" y="3125088"/>
                  <a:pt x="0" y="2814236"/>
                </a:cubicBezTo>
                <a:lnTo>
                  <a:pt x="0" y="562847"/>
                </a:lnTo>
                <a:cubicBezTo>
                  <a:pt x="0" y="251995"/>
                  <a:pt x="251995" y="0"/>
                  <a:pt x="562847" y="0"/>
                </a:cubicBezTo>
                <a:close/>
              </a:path>
            </a:pathLst>
          </a:custGeom>
          <a:solidFill>
            <a:schemeClr val="tx1">
              <a:lumMod val="10000"/>
              <a:lumOff val="90000"/>
            </a:schemeClr>
          </a:solidFill>
          <a:effectLst/>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296879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M39">
    <p:spTree>
      <p:nvGrpSpPr>
        <p:cNvPr id="1" name=""/>
        <p:cNvGrpSpPr/>
        <p:nvPr/>
      </p:nvGrpSpPr>
      <p:grpSpPr>
        <a:xfrm>
          <a:off x="0" y="0"/>
          <a:ext cx="0" cy="0"/>
          <a:chOff x="0" y="0"/>
          <a:chExt cx="0" cy="0"/>
        </a:xfrm>
      </p:grpSpPr>
      <p:sp>
        <p:nvSpPr>
          <p:cNvPr id="6" name="Picture Placeholder 5"/>
          <p:cNvSpPr>
            <a:spLocks noGrp="1"/>
          </p:cNvSpPr>
          <p:nvPr>
            <p:ph type="pic" sz="quarter" idx="15"/>
          </p:nvPr>
        </p:nvSpPr>
        <p:spPr>
          <a:xfrm>
            <a:off x="555228" y="1502487"/>
            <a:ext cx="1872088" cy="3144332"/>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7" name="Picture Placeholder 5"/>
          <p:cNvSpPr>
            <a:spLocks noGrp="1"/>
          </p:cNvSpPr>
          <p:nvPr>
            <p:ph type="pic" sz="quarter" idx="16"/>
          </p:nvPr>
        </p:nvSpPr>
        <p:spPr>
          <a:xfrm>
            <a:off x="2508719" y="3"/>
            <a:ext cx="1872088" cy="3144332"/>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8" name="Picture Placeholder 5"/>
          <p:cNvSpPr>
            <a:spLocks noGrp="1"/>
          </p:cNvSpPr>
          <p:nvPr>
            <p:ph type="pic" sz="quarter" idx="17"/>
          </p:nvPr>
        </p:nvSpPr>
        <p:spPr>
          <a:xfrm>
            <a:off x="2508719" y="3233710"/>
            <a:ext cx="1872088" cy="2477193"/>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9" name="Picture Placeholder 5"/>
          <p:cNvSpPr>
            <a:spLocks noGrp="1"/>
          </p:cNvSpPr>
          <p:nvPr>
            <p:ph type="pic" sz="quarter" idx="18"/>
          </p:nvPr>
        </p:nvSpPr>
        <p:spPr>
          <a:xfrm>
            <a:off x="4462211" y="4746626"/>
            <a:ext cx="1872088" cy="2111433"/>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10" name="Picture Placeholder 5"/>
          <p:cNvSpPr>
            <a:spLocks noGrp="1"/>
          </p:cNvSpPr>
          <p:nvPr>
            <p:ph type="pic" sz="quarter" idx="19"/>
          </p:nvPr>
        </p:nvSpPr>
        <p:spPr>
          <a:xfrm>
            <a:off x="4462211" y="3233652"/>
            <a:ext cx="1872088" cy="1413165"/>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11" name="Picture Placeholder 5"/>
          <p:cNvSpPr>
            <a:spLocks noGrp="1"/>
          </p:cNvSpPr>
          <p:nvPr>
            <p:ph type="pic" sz="quarter" idx="20"/>
          </p:nvPr>
        </p:nvSpPr>
        <p:spPr>
          <a:xfrm>
            <a:off x="6415703" y="3233652"/>
            <a:ext cx="3850516" cy="1413165"/>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12" name="Picture Placeholder 5"/>
          <p:cNvSpPr>
            <a:spLocks noGrp="1"/>
          </p:cNvSpPr>
          <p:nvPr>
            <p:ph type="pic" sz="quarter" idx="21"/>
          </p:nvPr>
        </p:nvSpPr>
        <p:spPr>
          <a:xfrm>
            <a:off x="4462213" y="1512916"/>
            <a:ext cx="3813971" cy="1631416"/>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13" name="Text Placeholder 3"/>
          <p:cNvSpPr>
            <a:spLocks noGrp="1"/>
          </p:cNvSpPr>
          <p:nvPr>
            <p:ph type="body" sz="half" idx="2" hasCustomPrompt="1"/>
          </p:nvPr>
        </p:nvSpPr>
        <p:spPr>
          <a:xfrm>
            <a:off x="4621877" y="1161859"/>
            <a:ext cx="7046251" cy="231007"/>
          </a:xfrm>
          <a:prstGeom prst="rect">
            <a:avLst/>
          </a:prstGeom>
        </p:spPr>
        <p:txBody>
          <a:bodyPr wrap="none" lIns="0" tIns="0" rIns="0" bIns="0" anchor="ctr">
            <a:noAutofit/>
          </a:bodyPr>
          <a:lstStyle>
            <a:lvl1pPr marL="0" indent="0" algn="l">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14" name="Title 2"/>
          <p:cNvSpPr>
            <a:spLocks noGrp="1"/>
          </p:cNvSpPr>
          <p:nvPr>
            <p:ph type="title" hasCustomPrompt="1"/>
          </p:nvPr>
        </p:nvSpPr>
        <p:spPr>
          <a:xfrm>
            <a:off x="4621877" y="455143"/>
            <a:ext cx="7046251" cy="660511"/>
          </a:xfrm>
          <a:prstGeom prst="rect">
            <a:avLst/>
          </a:prstGeom>
        </p:spPr>
        <p:txBody>
          <a:bodyPr lIns="0" tIns="0" rIns="0" bIns="0" anchor="ctr"/>
          <a:lstStyle>
            <a:lvl1pPr algn="l">
              <a:defRPr sz="4800">
                <a:solidFill>
                  <a:schemeClr val="bg1">
                    <a:lumMod val="50000"/>
                  </a:schemeClr>
                </a:solidFill>
              </a:defRPr>
            </a:lvl1pPr>
          </a:lstStyle>
          <a:p>
            <a:r>
              <a:rPr lang="en-US" dirty="0"/>
              <a:t>Click to edit title</a:t>
            </a:r>
          </a:p>
        </p:txBody>
      </p:sp>
    </p:spTree>
    <p:extLst>
      <p:ext uri="{BB962C8B-B14F-4D97-AF65-F5344CB8AC3E}">
        <p14:creationId xmlns:p14="http://schemas.microsoft.com/office/powerpoint/2010/main" val="103702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M40">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4945435" y="0"/>
            <a:ext cx="7246623" cy="4846320"/>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7" name="Picture Placeholder 5"/>
          <p:cNvSpPr>
            <a:spLocks noGrp="1"/>
          </p:cNvSpPr>
          <p:nvPr>
            <p:ph type="pic" sz="quarter" idx="15"/>
          </p:nvPr>
        </p:nvSpPr>
        <p:spPr>
          <a:xfrm>
            <a:off x="9776518" y="4846320"/>
            <a:ext cx="2414849" cy="2011680"/>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10" name="Picture Placeholder 5"/>
          <p:cNvSpPr>
            <a:spLocks noGrp="1"/>
          </p:cNvSpPr>
          <p:nvPr>
            <p:ph type="pic" sz="quarter" idx="18"/>
          </p:nvPr>
        </p:nvSpPr>
        <p:spPr>
          <a:xfrm>
            <a:off x="3" y="2406707"/>
            <a:ext cx="4944684" cy="4451351"/>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18" name="Picture Placeholder 5"/>
          <p:cNvSpPr>
            <a:spLocks noGrp="1"/>
          </p:cNvSpPr>
          <p:nvPr>
            <p:ph type="pic" sz="quarter" idx="19"/>
          </p:nvPr>
        </p:nvSpPr>
        <p:spPr>
          <a:xfrm>
            <a:off x="7360977" y="4846320"/>
            <a:ext cx="2414849" cy="2011680"/>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19" name="Picture Placeholder 5"/>
          <p:cNvSpPr>
            <a:spLocks noGrp="1"/>
          </p:cNvSpPr>
          <p:nvPr>
            <p:ph type="pic" sz="quarter" idx="20"/>
          </p:nvPr>
        </p:nvSpPr>
        <p:spPr>
          <a:xfrm>
            <a:off x="4945436" y="4846320"/>
            <a:ext cx="2414849" cy="2011680"/>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275812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M55">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508060" y="1178486"/>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EDITE SUBTITLE</a:t>
            </a:r>
          </a:p>
        </p:txBody>
      </p:sp>
      <p:sp>
        <p:nvSpPr>
          <p:cNvPr id="9"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tx1">
                    <a:lumMod val="50000"/>
                    <a:lumOff val="50000"/>
                  </a:schemeClr>
                </a:solidFill>
              </a:defRPr>
            </a:lvl1pPr>
          </a:lstStyle>
          <a:p>
            <a:r>
              <a:rPr lang="en-US" dirty="0"/>
              <a:t>Click to edit Master title style</a:t>
            </a:r>
          </a:p>
        </p:txBody>
      </p:sp>
    </p:spTree>
    <p:extLst>
      <p:ext uri="{BB962C8B-B14F-4D97-AF65-F5344CB8AC3E}">
        <p14:creationId xmlns:p14="http://schemas.microsoft.com/office/powerpoint/2010/main" val="270318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grpSp>
        <p:nvGrpSpPr>
          <p:cNvPr id="30" name="Group 29"/>
          <p:cNvGrpSpPr/>
          <p:nvPr userDrawn="1"/>
        </p:nvGrpSpPr>
        <p:grpSpPr>
          <a:xfrm>
            <a:off x="0" y="2735531"/>
            <a:ext cx="2946400" cy="1386985"/>
            <a:chOff x="1" y="3965574"/>
            <a:chExt cx="9144000" cy="739775"/>
          </a:xfrm>
        </p:grpSpPr>
        <p:sp>
          <p:nvSpPr>
            <p:cNvPr id="31" name="Rectangle 7"/>
            <p:cNvSpPr>
              <a:spLocks noChangeArrowheads="1"/>
            </p:cNvSpPr>
            <p:nvPr/>
          </p:nvSpPr>
          <p:spPr bwMode="auto">
            <a:xfrm rot="16200000">
              <a:off x="390329" y="3575246"/>
              <a:ext cx="739775" cy="1520432"/>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pPr defTabSz="608899"/>
              <a:endParaRPr lang="en-US" sz="2400" dirty="0">
                <a:solidFill>
                  <a:srgbClr val="262626"/>
                </a:solidFill>
                <a:latin typeface="Calibri"/>
              </a:endParaRPr>
            </a:p>
          </p:txBody>
        </p:sp>
        <p:sp>
          <p:nvSpPr>
            <p:cNvPr id="32" name="Rectangle 7"/>
            <p:cNvSpPr>
              <a:spLocks noChangeArrowheads="1"/>
            </p:cNvSpPr>
            <p:nvPr/>
          </p:nvSpPr>
          <p:spPr bwMode="auto">
            <a:xfrm rot="16200000">
              <a:off x="1910761" y="3575246"/>
              <a:ext cx="739775" cy="152043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pPr defTabSz="608899"/>
              <a:endParaRPr lang="en-US" sz="2400">
                <a:solidFill>
                  <a:srgbClr val="262626"/>
                </a:solidFill>
                <a:latin typeface="Calibri"/>
              </a:endParaRPr>
            </a:p>
          </p:txBody>
        </p:sp>
        <p:sp>
          <p:nvSpPr>
            <p:cNvPr id="33" name="Rectangle 8"/>
            <p:cNvSpPr>
              <a:spLocks noChangeArrowheads="1"/>
            </p:cNvSpPr>
            <p:nvPr/>
          </p:nvSpPr>
          <p:spPr bwMode="auto">
            <a:xfrm rot="16200000">
              <a:off x="3433331" y="3573105"/>
              <a:ext cx="739775" cy="1524714"/>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pPr defTabSz="608899"/>
              <a:endParaRPr lang="en-US" sz="2400">
                <a:solidFill>
                  <a:srgbClr val="262626"/>
                </a:solidFill>
                <a:latin typeface="Calibri"/>
              </a:endParaRPr>
            </a:p>
          </p:txBody>
        </p:sp>
        <p:sp>
          <p:nvSpPr>
            <p:cNvPr id="34" name="Rectangle 9"/>
            <p:cNvSpPr>
              <a:spLocks noChangeArrowheads="1"/>
            </p:cNvSpPr>
            <p:nvPr/>
          </p:nvSpPr>
          <p:spPr bwMode="auto">
            <a:xfrm rot="16200000">
              <a:off x="4955904" y="3575246"/>
              <a:ext cx="739775" cy="1520432"/>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pPr defTabSz="608899"/>
              <a:endParaRPr lang="en-US" sz="2400">
                <a:solidFill>
                  <a:srgbClr val="262626"/>
                </a:solidFill>
                <a:latin typeface="Calibri"/>
              </a:endParaRPr>
            </a:p>
          </p:txBody>
        </p:sp>
        <p:sp>
          <p:nvSpPr>
            <p:cNvPr id="35" name="Rectangle 10"/>
            <p:cNvSpPr>
              <a:spLocks noChangeArrowheads="1"/>
            </p:cNvSpPr>
            <p:nvPr/>
          </p:nvSpPr>
          <p:spPr bwMode="auto">
            <a:xfrm rot="16200000">
              <a:off x="6480619" y="3570963"/>
              <a:ext cx="739775" cy="1528998"/>
            </a:xfrm>
            <a:prstGeom prst="rect">
              <a:avLst/>
            </a:prstGeom>
            <a:solidFill>
              <a:schemeClr val="accent5"/>
            </a:solidFill>
            <a:ln w="9525">
              <a:noFill/>
              <a:miter lim="800000"/>
              <a:headEnd/>
              <a:tailEnd/>
            </a:ln>
          </p:spPr>
          <p:txBody>
            <a:bodyPr vert="horz" wrap="square" lIns="91440" tIns="45720" rIns="91440" bIns="45720" numCol="1" anchor="t" anchorCtr="0" compatLnSpc="1">
              <a:prstTxWarp prst="textNoShape">
                <a:avLst/>
              </a:prstTxWarp>
            </a:bodyPr>
            <a:lstStyle/>
            <a:p>
              <a:pPr defTabSz="608899"/>
              <a:endParaRPr lang="en-US" sz="2400">
                <a:solidFill>
                  <a:srgbClr val="262626"/>
                </a:solidFill>
                <a:latin typeface="Calibri"/>
              </a:endParaRPr>
            </a:p>
          </p:txBody>
        </p:sp>
        <p:sp>
          <p:nvSpPr>
            <p:cNvPr id="36" name="Rectangle 11"/>
            <p:cNvSpPr>
              <a:spLocks noChangeArrowheads="1"/>
            </p:cNvSpPr>
            <p:nvPr/>
          </p:nvSpPr>
          <p:spPr bwMode="auto">
            <a:xfrm rot="16200000">
              <a:off x="8009614" y="3570963"/>
              <a:ext cx="739775" cy="1528998"/>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pPr defTabSz="608899"/>
              <a:endParaRPr lang="en-US" sz="2400">
                <a:solidFill>
                  <a:srgbClr val="262626"/>
                </a:solidFill>
                <a:latin typeface="Calibri"/>
              </a:endParaRPr>
            </a:p>
          </p:txBody>
        </p:sp>
      </p:grpSp>
      <p:sp>
        <p:nvSpPr>
          <p:cNvPr id="37" name="Title 1"/>
          <p:cNvSpPr>
            <a:spLocks noGrp="1"/>
          </p:cNvSpPr>
          <p:nvPr>
            <p:ph type="title" hasCustomPrompt="1"/>
          </p:nvPr>
        </p:nvSpPr>
        <p:spPr>
          <a:xfrm>
            <a:off x="3251203" y="2880025"/>
            <a:ext cx="7015308" cy="638987"/>
          </a:xfrm>
          <a:prstGeom prst="rect">
            <a:avLst/>
          </a:prstGeom>
        </p:spPr>
        <p:txBody>
          <a:bodyPr wrap="none" lIns="0" tIns="0" rIns="0" bIns="0" anchor="ctr">
            <a:noAutofit/>
          </a:bodyPr>
          <a:lstStyle>
            <a:lvl1pPr algn="l">
              <a:defRPr sz="3700" b="1" baseline="0">
                <a:solidFill>
                  <a:schemeClr val="tx1">
                    <a:lumMod val="50000"/>
                    <a:lumOff val="50000"/>
                  </a:schemeClr>
                </a:solidFill>
              </a:defRPr>
            </a:lvl1pPr>
          </a:lstStyle>
          <a:p>
            <a:r>
              <a:rPr lang="en-US" dirty="0"/>
              <a:t>Main Title Here</a:t>
            </a:r>
          </a:p>
        </p:txBody>
      </p:sp>
      <p:sp>
        <p:nvSpPr>
          <p:cNvPr id="38" name="Text Placeholder 3"/>
          <p:cNvSpPr>
            <a:spLocks noGrp="1"/>
          </p:cNvSpPr>
          <p:nvPr>
            <p:ph type="body" sz="half" idx="2" hasCustomPrompt="1"/>
          </p:nvPr>
        </p:nvSpPr>
        <p:spPr>
          <a:xfrm>
            <a:off x="3251201" y="3508877"/>
            <a:ext cx="5486400" cy="505547"/>
          </a:xfrm>
          <a:prstGeom prst="rect">
            <a:avLst/>
          </a:prstGeom>
        </p:spPr>
        <p:txBody>
          <a:bodyPr wrap="none" lIns="0" tIns="0" rIns="0" bIns="0" anchor="t">
            <a:noAutofit/>
          </a:bodyPr>
          <a:lstStyle>
            <a:lvl1pPr marL="0" indent="0" algn="l">
              <a:buNone/>
              <a:defRPr sz="1900" b="1" baseline="0">
                <a:solidFill>
                  <a:schemeClr val="tx1">
                    <a:lumMod val="50000"/>
                    <a:lumOff val="50000"/>
                  </a:schemeClr>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algn="ctr"/>
            <a:r>
              <a:rPr lang="en-US" sz="2100" b="1" dirty="0">
                <a:solidFill>
                  <a:schemeClr val="tx1">
                    <a:lumMod val="50000"/>
                    <a:lumOff val="50000"/>
                  </a:schemeClr>
                </a:solidFill>
              </a:rPr>
              <a:t>Sub Title Here</a:t>
            </a:r>
          </a:p>
        </p:txBody>
      </p:sp>
      <p:grpSp>
        <p:nvGrpSpPr>
          <p:cNvPr id="39" name="Group 38"/>
          <p:cNvGrpSpPr/>
          <p:nvPr userDrawn="1"/>
        </p:nvGrpSpPr>
        <p:grpSpPr>
          <a:xfrm>
            <a:off x="9905467" y="2592287"/>
            <a:ext cx="2235204" cy="1673428"/>
            <a:chOff x="6168517" y="1735036"/>
            <a:chExt cx="1676403" cy="1673428"/>
          </a:xfrm>
        </p:grpSpPr>
        <p:grpSp>
          <p:nvGrpSpPr>
            <p:cNvPr id="40" name="Group 52"/>
            <p:cNvGrpSpPr/>
            <p:nvPr/>
          </p:nvGrpSpPr>
          <p:grpSpPr>
            <a:xfrm>
              <a:off x="6168517" y="1735036"/>
              <a:ext cx="613284" cy="1673428"/>
              <a:chOff x="6168517" y="1659528"/>
              <a:chExt cx="613284" cy="1673428"/>
            </a:xfrm>
          </p:grpSpPr>
          <p:grpSp>
            <p:nvGrpSpPr>
              <p:cNvPr id="44" name="Group 37"/>
              <p:cNvGrpSpPr/>
              <p:nvPr/>
            </p:nvGrpSpPr>
            <p:grpSpPr>
              <a:xfrm>
                <a:off x="6168520" y="1659528"/>
                <a:ext cx="613281" cy="304006"/>
                <a:chOff x="5359747" y="1735138"/>
                <a:chExt cx="507653" cy="304006"/>
              </a:xfrm>
            </p:grpSpPr>
            <p:cxnSp>
              <p:nvCxnSpPr>
                <p:cNvPr id="48" name="Straight Connector 47"/>
                <p:cNvCxnSpPr/>
                <p:nvPr/>
              </p:nvCxnSpPr>
              <p:spPr>
                <a:xfrm flipV="1">
                  <a:off x="5359747" y="1735138"/>
                  <a:ext cx="507653" cy="794"/>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5715000" y="1886744"/>
                  <a:ext cx="303212" cy="1588"/>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5" name="Group 38"/>
              <p:cNvGrpSpPr/>
              <p:nvPr/>
            </p:nvGrpSpPr>
            <p:grpSpPr>
              <a:xfrm flipV="1">
                <a:off x="6168517" y="3028950"/>
                <a:ext cx="613282" cy="304006"/>
                <a:chOff x="5359746" y="1735138"/>
                <a:chExt cx="507654" cy="304006"/>
              </a:xfrm>
            </p:grpSpPr>
            <p:cxnSp>
              <p:nvCxnSpPr>
                <p:cNvPr id="46" name="Straight Connector 45"/>
                <p:cNvCxnSpPr/>
                <p:nvPr/>
              </p:nvCxnSpPr>
              <p:spPr>
                <a:xfrm flipV="1">
                  <a:off x="5359746" y="1735138"/>
                  <a:ext cx="507653" cy="794"/>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a:off x="5715000" y="1886744"/>
                  <a:ext cx="303212" cy="1588"/>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41" name="Group 49"/>
            <p:cNvGrpSpPr/>
            <p:nvPr/>
          </p:nvGrpSpPr>
          <p:grpSpPr>
            <a:xfrm flipH="1">
              <a:off x="6705600" y="2443523"/>
              <a:ext cx="1139320" cy="256454"/>
              <a:chOff x="1299080" y="2343150"/>
              <a:chExt cx="1139320" cy="256454"/>
            </a:xfrm>
          </p:grpSpPr>
          <p:sp>
            <p:nvSpPr>
              <p:cNvPr id="42" name="Oval 41"/>
              <p:cNvSpPr/>
              <p:nvPr/>
            </p:nvSpPr>
            <p:spPr bwMode="auto">
              <a:xfrm>
                <a:off x="2181946" y="2343150"/>
                <a:ext cx="256454" cy="256454"/>
              </a:xfrm>
              <a:prstGeom prst="ellipse">
                <a:avLst/>
              </a:prstGeom>
              <a:solidFill>
                <a:schemeClr val="tx1">
                  <a:lumMod val="25000"/>
                  <a:lumOff val="7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defTabSz="608899"/>
                <a:endParaRPr lang="en-US" sz="2400" dirty="0">
                  <a:solidFill>
                    <a:srgbClr val="262626"/>
                  </a:solidFill>
                  <a:latin typeface="Calibri"/>
                </a:endParaRPr>
              </a:p>
            </p:txBody>
          </p:sp>
          <p:cxnSp>
            <p:nvCxnSpPr>
              <p:cNvPr id="43" name="Straight Connector 42"/>
              <p:cNvCxnSpPr/>
              <p:nvPr/>
            </p:nvCxnSpPr>
            <p:spPr>
              <a:xfrm rot="10800000" flipH="1">
                <a:off x="1299080" y="2472171"/>
                <a:ext cx="910719" cy="1588"/>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7892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1000"/>
                                        <p:tgtEl>
                                          <p:spTgt spid="37"/>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38">
                                            <p:txEl>
                                              <p:pRg st="0" end="0"/>
                                            </p:txEl>
                                          </p:spTgt>
                                        </p:tgtEl>
                                        <p:attrNameLst>
                                          <p:attrName>style.visibility</p:attrName>
                                        </p:attrNameLst>
                                      </p:cBhvr>
                                      <p:to>
                                        <p:strVal val="visible"/>
                                      </p:to>
                                    </p:set>
                                    <p:animEffect transition="in" filter="wipe(left)">
                                      <p:cBhvr>
                                        <p:cTn id="15"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9" name="Teardrop 8"/>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11"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
        <p:nvSpPr>
          <p:cNvPr id="12" name="Title 1"/>
          <p:cNvSpPr>
            <a:spLocks noGrp="1"/>
          </p:cNvSpPr>
          <p:nvPr>
            <p:ph type="title" hasCustomPrompt="1"/>
          </p:nvPr>
        </p:nvSpPr>
        <p:spPr>
          <a:xfrm>
            <a:off x="2336800" y="590267"/>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13" name="Text Placeholder 3"/>
          <p:cNvSpPr>
            <a:spLocks noGrp="1"/>
          </p:cNvSpPr>
          <p:nvPr>
            <p:ph type="body" sz="half" idx="2" hasCustomPrompt="1"/>
          </p:nvPr>
        </p:nvSpPr>
        <p:spPr>
          <a:xfrm>
            <a:off x="3352800" y="942253"/>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
        <p:nvSpPr>
          <p:cNvPr id="14" name="Picture Placeholder 7"/>
          <p:cNvSpPr>
            <a:spLocks noGrp="1"/>
          </p:cNvSpPr>
          <p:nvPr>
            <p:ph type="pic" sz="quarter" idx="12" hasCustomPrompt="1"/>
          </p:nvPr>
        </p:nvSpPr>
        <p:spPr>
          <a:xfrm>
            <a:off x="0" y="2738437"/>
            <a:ext cx="12192000" cy="2138363"/>
          </a:xfrm>
          <a:prstGeom prst="rect">
            <a:avLst/>
          </a:prstGeom>
          <a:ln w="3175">
            <a:noFill/>
          </a:ln>
        </p:spPr>
        <p:txBody>
          <a:bodyPr bIns="730728" anchor="b"/>
          <a:lstStyle>
            <a:lvl1pPr algn="ctr">
              <a:buNone/>
              <a:defRPr sz="1900" b="1">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2322249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7" name="Teardrop 6"/>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8"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
        <p:nvSpPr>
          <p:cNvPr id="10" name="Title 1"/>
          <p:cNvSpPr>
            <a:spLocks noGrp="1"/>
          </p:cNvSpPr>
          <p:nvPr>
            <p:ph type="title" hasCustomPrompt="1"/>
          </p:nvPr>
        </p:nvSpPr>
        <p:spPr>
          <a:xfrm>
            <a:off x="2336800" y="590267"/>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12" name="Text Placeholder 3"/>
          <p:cNvSpPr>
            <a:spLocks noGrp="1"/>
          </p:cNvSpPr>
          <p:nvPr>
            <p:ph type="body" sz="half" idx="2" hasCustomPrompt="1"/>
          </p:nvPr>
        </p:nvSpPr>
        <p:spPr>
          <a:xfrm>
            <a:off x="3352800" y="942253"/>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
        <p:nvSpPr>
          <p:cNvPr id="13" name="Picture Placeholder 7"/>
          <p:cNvSpPr>
            <a:spLocks noGrp="1"/>
          </p:cNvSpPr>
          <p:nvPr>
            <p:ph type="pic" sz="quarter" idx="12" hasCustomPrompt="1"/>
          </p:nvPr>
        </p:nvSpPr>
        <p:spPr>
          <a:xfrm>
            <a:off x="0" y="2209859"/>
            <a:ext cx="12192000" cy="2819399"/>
          </a:xfrm>
          <a:prstGeom prst="rect">
            <a:avLst/>
          </a:prstGeom>
          <a:ln w="3175">
            <a:noFill/>
          </a:ln>
        </p:spPr>
        <p:txBody>
          <a:bodyPr tIns="0" bIns="1217880" anchor="b"/>
          <a:lstStyle>
            <a:lvl1pPr algn="ctr">
              <a:buNone/>
              <a:defRPr sz="1600" b="1">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6975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who are we">
    <p:spTree>
      <p:nvGrpSpPr>
        <p:cNvPr id="1" name=""/>
        <p:cNvGrpSpPr/>
        <p:nvPr/>
      </p:nvGrpSpPr>
      <p:grpSpPr>
        <a:xfrm>
          <a:off x="0" y="0"/>
          <a:ext cx="0" cy="0"/>
          <a:chOff x="0" y="0"/>
          <a:chExt cx="0" cy="0"/>
        </a:xfrm>
      </p:grpSpPr>
      <p:sp>
        <p:nvSpPr>
          <p:cNvPr id="8" name="Teardrop 7"/>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10"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
        <p:nvSpPr>
          <p:cNvPr id="12" name="Title 1"/>
          <p:cNvSpPr>
            <a:spLocks noGrp="1"/>
          </p:cNvSpPr>
          <p:nvPr>
            <p:ph type="title" hasCustomPrompt="1"/>
          </p:nvPr>
        </p:nvSpPr>
        <p:spPr>
          <a:xfrm>
            <a:off x="2336800" y="590267"/>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13" name="Text Placeholder 3"/>
          <p:cNvSpPr>
            <a:spLocks noGrp="1"/>
          </p:cNvSpPr>
          <p:nvPr>
            <p:ph type="body" sz="half" idx="2" hasCustomPrompt="1"/>
          </p:nvPr>
        </p:nvSpPr>
        <p:spPr>
          <a:xfrm>
            <a:off x="3352800" y="942253"/>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
        <p:nvSpPr>
          <p:cNvPr id="16" name="Picture Placeholder 7"/>
          <p:cNvSpPr>
            <a:spLocks noGrp="1"/>
          </p:cNvSpPr>
          <p:nvPr>
            <p:ph type="pic" sz="quarter" idx="12" hasCustomPrompt="1"/>
          </p:nvPr>
        </p:nvSpPr>
        <p:spPr>
          <a:xfrm>
            <a:off x="6096000" y="2359152"/>
            <a:ext cx="6096000" cy="1984248"/>
          </a:xfrm>
          <a:prstGeom prst="rect">
            <a:avLst/>
          </a:prstGeom>
          <a:ln w="3175">
            <a:solidFill>
              <a:schemeClr val="tx1">
                <a:lumMod val="50000"/>
                <a:lumOff val="50000"/>
              </a:schemeClr>
            </a:solidFill>
          </a:ln>
        </p:spPr>
        <p:txBody>
          <a:bodyPr bIns="730728" anchor="b"/>
          <a:lstStyle>
            <a:lvl1pPr algn="ctr">
              <a:buNone/>
              <a:defRPr sz="1600" b="1">
                <a:solidFill>
                  <a:schemeClr val="tx1">
                    <a:lumMod val="50000"/>
                    <a:lumOff val="50000"/>
                  </a:schemeClr>
                </a:solidFill>
              </a:defRPr>
            </a:lvl1pPr>
          </a:lstStyle>
          <a:p>
            <a:r>
              <a:rPr lang="en-US" dirty="0"/>
              <a:t>Click Icon To Add Image</a:t>
            </a:r>
          </a:p>
        </p:txBody>
      </p:sp>
      <p:sp>
        <p:nvSpPr>
          <p:cNvPr id="17" name="Picture Placeholder 7"/>
          <p:cNvSpPr>
            <a:spLocks noGrp="1"/>
          </p:cNvSpPr>
          <p:nvPr>
            <p:ph type="pic" sz="quarter" idx="13" hasCustomPrompt="1"/>
          </p:nvPr>
        </p:nvSpPr>
        <p:spPr>
          <a:xfrm>
            <a:off x="0" y="2359152"/>
            <a:ext cx="6096000" cy="1984248"/>
          </a:xfrm>
          <a:prstGeom prst="rect">
            <a:avLst/>
          </a:prstGeom>
          <a:ln w="3175">
            <a:solidFill>
              <a:schemeClr val="tx1">
                <a:lumMod val="50000"/>
                <a:lumOff val="50000"/>
              </a:schemeClr>
            </a:solidFill>
          </a:ln>
        </p:spPr>
        <p:txBody>
          <a:bodyPr bIns="730728" anchor="b"/>
          <a:lstStyle>
            <a:lvl1pPr algn="ctr">
              <a:buNone/>
              <a:defRPr sz="1600" b="1">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301691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right)">
                                      <p:cBhvr>
                                        <p:cTn id="16" dur="500"/>
                                        <p:tgtEl>
                                          <p:spTgt spid="16"/>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6" grpId="0" animBg="1"/>
      <p:bldP spid="17"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who are we">
    <p:spTree>
      <p:nvGrpSpPr>
        <p:cNvPr id="1" name=""/>
        <p:cNvGrpSpPr/>
        <p:nvPr/>
      </p:nvGrpSpPr>
      <p:grpSpPr>
        <a:xfrm>
          <a:off x="0" y="0"/>
          <a:ext cx="0" cy="0"/>
          <a:chOff x="0" y="0"/>
          <a:chExt cx="0" cy="0"/>
        </a:xfrm>
      </p:grpSpPr>
      <p:sp>
        <p:nvSpPr>
          <p:cNvPr id="36" name="Teardrop 35"/>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37"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
        <p:nvSpPr>
          <p:cNvPr id="38" name="Title 1"/>
          <p:cNvSpPr>
            <a:spLocks noGrp="1"/>
          </p:cNvSpPr>
          <p:nvPr>
            <p:ph type="title" hasCustomPrompt="1"/>
          </p:nvPr>
        </p:nvSpPr>
        <p:spPr>
          <a:xfrm>
            <a:off x="2336800" y="590267"/>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39" name="Text Placeholder 3"/>
          <p:cNvSpPr>
            <a:spLocks noGrp="1"/>
          </p:cNvSpPr>
          <p:nvPr>
            <p:ph type="body" sz="half" idx="2" hasCustomPrompt="1"/>
          </p:nvPr>
        </p:nvSpPr>
        <p:spPr>
          <a:xfrm>
            <a:off x="3352800" y="942253"/>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
        <p:nvSpPr>
          <p:cNvPr id="40" name="Picture Placeholder 7"/>
          <p:cNvSpPr>
            <a:spLocks noGrp="1"/>
          </p:cNvSpPr>
          <p:nvPr>
            <p:ph type="pic" sz="quarter" idx="13" hasCustomPrompt="1"/>
          </p:nvPr>
        </p:nvSpPr>
        <p:spPr>
          <a:xfrm>
            <a:off x="685800" y="2016477"/>
            <a:ext cx="4572000" cy="1799735"/>
          </a:xfrm>
          <a:prstGeom prst="rect">
            <a:avLst/>
          </a:prstGeom>
          <a:ln w="3175">
            <a:solidFill>
              <a:schemeClr val="tx1">
                <a:lumMod val="50000"/>
                <a:lumOff val="50000"/>
              </a:schemeClr>
            </a:solidFill>
          </a:ln>
        </p:spPr>
        <p:txBody>
          <a:bodyPr bIns="730728" anchor="b"/>
          <a:lstStyle>
            <a:lvl1pPr algn="ctr">
              <a:buNone/>
              <a:defRPr sz="1600" b="1">
                <a:solidFill>
                  <a:schemeClr val="tx1">
                    <a:lumMod val="50000"/>
                    <a:lumOff val="50000"/>
                  </a:schemeClr>
                </a:solidFill>
              </a:defRPr>
            </a:lvl1pPr>
          </a:lstStyle>
          <a:p>
            <a:r>
              <a:rPr lang="en-US" dirty="0"/>
              <a:t>Click Icon To Add Image</a:t>
            </a:r>
          </a:p>
        </p:txBody>
      </p:sp>
      <p:sp>
        <p:nvSpPr>
          <p:cNvPr id="41" name="Picture Placeholder 7"/>
          <p:cNvSpPr>
            <a:spLocks noGrp="1"/>
          </p:cNvSpPr>
          <p:nvPr>
            <p:ph type="pic" sz="quarter" idx="14" hasCustomPrompt="1"/>
          </p:nvPr>
        </p:nvSpPr>
        <p:spPr>
          <a:xfrm>
            <a:off x="694267" y="3921419"/>
            <a:ext cx="2535936" cy="1371600"/>
          </a:xfrm>
          <a:prstGeom prst="rect">
            <a:avLst/>
          </a:prstGeom>
          <a:ln w="3175">
            <a:solidFill>
              <a:schemeClr val="tx1">
                <a:lumMod val="50000"/>
                <a:lumOff val="50000"/>
              </a:schemeClr>
            </a:solidFill>
          </a:ln>
        </p:spPr>
        <p:txBody>
          <a:bodyPr bIns="365406" anchor="b"/>
          <a:lstStyle>
            <a:lvl1pPr algn="ctr">
              <a:buNone/>
              <a:defRPr sz="1600" b="1">
                <a:solidFill>
                  <a:schemeClr val="tx1">
                    <a:lumMod val="50000"/>
                    <a:lumOff val="50000"/>
                  </a:schemeClr>
                </a:solidFill>
              </a:defRPr>
            </a:lvl1pPr>
          </a:lstStyle>
          <a:p>
            <a:r>
              <a:rPr lang="en-US" dirty="0"/>
              <a:t>Click Icon To Add Image</a:t>
            </a:r>
          </a:p>
        </p:txBody>
      </p:sp>
      <p:sp>
        <p:nvSpPr>
          <p:cNvPr id="42" name="Picture Placeholder 7"/>
          <p:cNvSpPr>
            <a:spLocks noGrp="1"/>
          </p:cNvSpPr>
          <p:nvPr>
            <p:ph type="pic" sz="quarter" idx="15" hasCustomPrompt="1"/>
          </p:nvPr>
        </p:nvSpPr>
        <p:spPr>
          <a:xfrm>
            <a:off x="9042400" y="3921419"/>
            <a:ext cx="2535936" cy="1371600"/>
          </a:xfrm>
          <a:prstGeom prst="rect">
            <a:avLst/>
          </a:prstGeom>
          <a:ln w="3175">
            <a:solidFill>
              <a:schemeClr val="tx1">
                <a:lumMod val="50000"/>
                <a:lumOff val="50000"/>
              </a:schemeClr>
            </a:solidFill>
          </a:ln>
        </p:spPr>
        <p:txBody>
          <a:bodyPr bIns="365406" anchor="b"/>
          <a:lstStyle>
            <a:lvl1pPr algn="ctr">
              <a:buNone/>
              <a:defRPr sz="1600" b="1">
                <a:solidFill>
                  <a:schemeClr val="tx1">
                    <a:lumMod val="50000"/>
                    <a:lumOff val="50000"/>
                  </a:schemeClr>
                </a:solidFill>
              </a:defRPr>
            </a:lvl1pPr>
          </a:lstStyle>
          <a:p>
            <a:r>
              <a:rPr lang="en-US" dirty="0"/>
              <a:t>Click Icon To Add Image</a:t>
            </a:r>
          </a:p>
        </p:txBody>
      </p:sp>
      <p:sp>
        <p:nvSpPr>
          <p:cNvPr id="43" name="Picture Placeholder 7"/>
          <p:cNvSpPr>
            <a:spLocks noGrp="1"/>
          </p:cNvSpPr>
          <p:nvPr>
            <p:ph type="pic" sz="quarter" idx="16" hasCustomPrompt="1"/>
          </p:nvPr>
        </p:nvSpPr>
        <p:spPr>
          <a:xfrm>
            <a:off x="6259688" y="3921419"/>
            <a:ext cx="2535936" cy="1371600"/>
          </a:xfrm>
          <a:prstGeom prst="rect">
            <a:avLst/>
          </a:prstGeom>
          <a:ln w="3175">
            <a:solidFill>
              <a:schemeClr val="tx1">
                <a:lumMod val="50000"/>
                <a:lumOff val="50000"/>
              </a:schemeClr>
            </a:solidFill>
          </a:ln>
        </p:spPr>
        <p:txBody>
          <a:bodyPr bIns="365406" anchor="b"/>
          <a:lstStyle>
            <a:lvl1pPr algn="ctr">
              <a:buNone/>
              <a:defRPr sz="1600" b="1">
                <a:solidFill>
                  <a:schemeClr val="tx1">
                    <a:lumMod val="50000"/>
                    <a:lumOff val="50000"/>
                  </a:schemeClr>
                </a:solidFill>
              </a:defRPr>
            </a:lvl1pPr>
          </a:lstStyle>
          <a:p>
            <a:r>
              <a:rPr lang="en-US" dirty="0"/>
              <a:t>Click Icon To Add Image</a:t>
            </a:r>
          </a:p>
        </p:txBody>
      </p:sp>
      <p:sp>
        <p:nvSpPr>
          <p:cNvPr id="44" name="Picture Placeholder 7"/>
          <p:cNvSpPr>
            <a:spLocks noGrp="1"/>
          </p:cNvSpPr>
          <p:nvPr>
            <p:ph type="pic" sz="quarter" idx="17" hasCustomPrompt="1"/>
          </p:nvPr>
        </p:nvSpPr>
        <p:spPr>
          <a:xfrm>
            <a:off x="3476977" y="3921419"/>
            <a:ext cx="2535936" cy="1371600"/>
          </a:xfrm>
          <a:prstGeom prst="rect">
            <a:avLst/>
          </a:prstGeom>
          <a:ln w="3175">
            <a:solidFill>
              <a:schemeClr val="tx1">
                <a:lumMod val="50000"/>
                <a:lumOff val="50000"/>
              </a:schemeClr>
            </a:solidFill>
          </a:ln>
        </p:spPr>
        <p:txBody>
          <a:bodyPr bIns="365406" anchor="b"/>
          <a:lstStyle>
            <a:lvl1pPr algn="ctr" rtl="0">
              <a:buNone/>
              <a:defRPr sz="1600" b="1">
                <a:solidFill>
                  <a:schemeClr val="tx1">
                    <a:lumMod val="50000"/>
                    <a:lumOff val="50000"/>
                  </a:schemeClr>
                </a:solidFill>
              </a:defRPr>
            </a:lvl1pPr>
          </a:lstStyle>
          <a:p>
            <a:r>
              <a:rPr lang="en-US" dirty="0"/>
              <a:t>Click Icon To Add Image</a:t>
            </a:r>
          </a:p>
        </p:txBody>
      </p:sp>
      <p:sp>
        <p:nvSpPr>
          <p:cNvPr id="45" name="Text Placeholder 3"/>
          <p:cNvSpPr>
            <a:spLocks noGrp="1"/>
          </p:cNvSpPr>
          <p:nvPr>
            <p:ph type="body" sz="half" idx="18"/>
          </p:nvPr>
        </p:nvSpPr>
        <p:spPr>
          <a:xfrm>
            <a:off x="901715" y="5562504"/>
            <a:ext cx="2121040" cy="635096"/>
          </a:xfrm>
          <a:prstGeom prst="rect">
            <a:avLst/>
          </a:prstGeom>
        </p:spPr>
        <p:txBody>
          <a:bodyPr wrap="none" lIns="0" tIns="0" rIns="0" bIns="0" anchor="t">
            <a:noAutofit/>
          </a:bodyPr>
          <a:lstStyle>
            <a:lvl1pPr marL="0" indent="0" algn="ctr">
              <a:buNone/>
              <a:defRPr sz="1500" b="0" baseline="0">
                <a:solidFill>
                  <a:schemeClr val="bg1">
                    <a:lumMod val="50000"/>
                  </a:schemeClr>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algn="ctr"/>
            <a:endParaRPr lang="en-US" sz="1300" dirty="0">
              <a:solidFill>
                <a:schemeClr val="tx1">
                  <a:lumMod val="50000"/>
                  <a:lumOff val="50000"/>
                </a:schemeClr>
              </a:solidFill>
            </a:endParaRPr>
          </a:p>
        </p:txBody>
      </p:sp>
      <p:sp>
        <p:nvSpPr>
          <p:cNvPr id="46" name="Text Placeholder 3"/>
          <p:cNvSpPr>
            <a:spLocks noGrp="1"/>
          </p:cNvSpPr>
          <p:nvPr>
            <p:ph type="body" sz="half" idx="19"/>
          </p:nvPr>
        </p:nvSpPr>
        <p:spPr>
          <a:xfrm>
            <a:off x="898745" y="5381955"/>
            <a:ext cx="2126979" cy="192780"/>
          </a:xfrm>
          <a:prstGeom prst="rect">
            <a:avLst/>
          </a:prstGeom>
        </p:spPr>
        <p:txBody>
          <a:bodyPr wrap="none" lIns="0" tIns="0" rIns="0" bIns="0" anchor="ctr">
            <a:noAutofit/>
          </a:bodyPr>
          <a:lstStyle>
            <a:lvl1pPr marL="0" indent="0" algn="ctr">
              <a:buNone/>
              <a:defRPr sz="1600" b="1" baseline="0">
                <a:solidFill>
                  <a:schemeClr val="accent1"/>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endParaRPr lang="en-US" dirty="0"/>
          </a:p>
        </p:txBody>
      </p:sp>
      <p:sp>
        <p:nvSpPr>
          <p:cNvPr id="49" name="Text Placeholder 3"/>
          <p:cNvSpPr>
            <a:spLocks noGrp="1"/>
          </p:cNvSpPr>
          <p:nvPr>
            <p:ph type="body" sz="half" idx="21"/>
          </p:nvPr>
        </p:nvSpPr>
        <p:spPr>
          <a:xfrm>
            <a:off x="3684425" y="5562504"/>
            <a:ext cx="2121040" cy="635096"/>
          </a:xfrm>
          <a:prstGeom prst="rect">
            <a:avLst/>
          </a:prstGeom>
        </p:spPr>
        <p:txBody>
          <a:bodyPr wrap="none" lIns="0" tIns="0" rIns="0" bIns="0" anchor="t">
            <a:noAutofit/>
          </a:bodyPr>
          <a:lstStyle>
            <a:lvl1pPr marL="0" indent="0" algn="ctr">
              <a:buNone/>
              <a:defRPr sz="1500" b="0" baseline="0">
                <a:solidFill>
                  <a:schemeClr val="bg1">
                    <a:lumMod val="50000"/>
                  </a:schemeClr>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algn="ctr"/>
            <a:endParaRPr lang="en-US" sz="1300" dirty="0">
              <a:solidFill>
                <a:schemeClr val="tx1">
                  <a:lumMod val="50000"/>
                  <a:lumOff val="50000"/>
                </a:schemeClr>
              </a:solidFill>
            </a:endParaRPr>
          </a:p>
        </p:txBody>
      </p:sp>
      <p:sp>
        <p:nvSpPr>
          <p:cNvPr id="50" name="Text Placeholder 3"/>
          <p:cNvSpPr>
            <a:spLocks noGrp="1"/>
          </p:cNvSpPr>
          <p:nvPr>
            <p:ph type="body" sz="half" idx="22"/>
          </p:nvPr>
        </p:nvSpPr>
        <p:spPr>
          <a:xfrm>
            <a:off x="3681457" y="5381955"/>
            <a:ext cx="2126979" cy="192780"/>
          </a:xfrm>
          <a:prstGeom prst="rect">
            <a:avLst/>
          </a:prstGeom>
        </p:spPr>
        <p:txBody>
          <a:bodyPr wrap="none" lIns="0" tIns="0" rIns="0" bIns="0" anchor="ctr">
            <a:noAutofit/>
          </a:bodyPr>
          <a:lstStyle>
            <a:lvl1pPr marL="0" indent="0" algn="ctr">
              <a:buNone/>
              <a:defRPr sz="1600" b="1" baseline="0">
                <a:solidFill>
                  <a:schemeClr val="accent2"/>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endParaRPr lang="en-US" dirty="0"/>
          </a:p>
        </p:txBody>
      </p:sp>
      <p:sp>
        <p:nvSpPr>
          <p:cNvPr id="51" name="Text Placeholder 3"/>
          <p:cNvSpPr>
            <a:spLocks noGrp="1"/>
          </p:cNvSpPr>
          <p:nvPr>
            <p:ph type="body" sz="half" idx="23"/>
          </p:nvPr>
        </p:nvSpPr>
        <p:spPr>
          <a:xfrm>
            <a:off x="6467136" y="5562504"/>
            <a:ext cx="2121040" cy="635096"/>
          </a:xfrm>
          <a:prstGeom prst="rect">
            <a:avLst/>
          </a:prstGeom>
        </p:spPr>
        <p:txBody>
          <a:bodyPr wrap="none" lIns="0" tIns="0" rIns="0" bIns="0" anchor="t">
            <a:noAutofit/>
          </a:bodyPr>
          <a:lstStyle>
            <a:lvl1pPr marL="0" indent="0" algn="ctr">
              <a:buNone/>
              <a:defRPr sz="1500" b="0" baseline="0">
                <a:solidFill>
                  <a:schemeClr val="bg1">
                    <a:lumMod val="50000"/>
                  </a:schemeClr>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algn="ctr"/>
            <a:endParaRPr lang="en-US" sz="1300" dirty="0">
              <a:solidFill>
                <a:schemeClr val="tx1">
                  <a:lumMod val="50000"/>
                  <a:lumOff val="50000"/>
                </a:schemeClr>
              </a:solidFill>
            </a:endParaRPr>
          </a:p>
        </p:txBody>
      </p:sp>
      <p:sp>
        <p:nvSpPr>
          <p:cNvPr id="52" name="Text Placeholder 3"/>
          <p:cNvSpPr>
            <a:spLocks noGrp="1"/>
          </p:cNvSpPr>
          <p:nvPr>
            <p:ph type="body" sz="half" idx="24"/>
          </p:nvPr>
        </p:nvSpPr>
        <p:spPr>
          <a:xfrm>
            <a:off x="6464169" y="5381955"/>
            <a:ext cx="2126979" cy="192780"/>
          </a:xfrm>
          <a:prstGeom prst="rect">
            <a:avLst/>
          </a:prstGeom>
        </p:spPr>
        <p:txBody>
          <a:bodyPr wrap="none" lIns="0" tIns="0" rIns="0" bIns="0" anchor="ctr">
            <a:noAutofit/>
          </a:bodyPr>
          <a:lstStyle>
            <a:lvl1pPr marL="0" indent="0" algn="ctr">
              <a:buNone/>
              <a:defRPr sz="1600" b="1" baseline="0">
                <a:solidFill>
                  <a:schemeClr val="accent3"/>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endParaRPr lang="en-US" dirty="0"/>
          </a:p>
        </p:txBody>
      </p:sp>
      <p:sp>
        <p:nvSpPr>
          <p:cNvPr id="53" name="Text Placeholder 3"/>
          <p:cNvSpPr>
            <a:spLocks noGrp="1"/>
          </p:cNvSpPr>
          <p:nvPr>
            <p:ph type="body" sz="half" idx="25"/>
          </p:nvPr>
        </p:nvSpPr>
        <p:spPr>
          <a:xfrm>
            <a:off x="9249848" y="5562504"/>
            <a:ext cx="2121040" cy="635096"/>
          </a:xfrm>
          <a:prstGeom prst="rect">
            <a:avLst/>
          </a:prstGeom>
        </p:spPr>
        <p:txBody>
          <a:bodyPr wrap="none" lIns="0" tIns="0" rIns="0" bIns="0" anchor="t">
            <a:noAutofit/>
          </a:bodyPr>
          <a:lstStyle>
            <a:lvl1pPr marL="0" indent="0" algn="ctr">
              <a:buNone/>
              <a:defRPr sz="1500" b="0" baseline="0">
                <a:solidFill>
                  <a:schemeClr val="bg1">
                    <a:lumMod val="50000"/>
                  </a:schemeClr>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algn="ctr"/>
            <a:endParaRPr lang="en-US" sz="1300" dirty="0">
              <a:solidFill>
                <a:schemeClr val="tx1">
                  <a:lumMod val="50000"/>
                  <a:lumOff val="50000"/>
                </a:schemeClr>
              </a:solidFill>
            </a:endParaRPr>
          </a:p>
        </p:txBody>
      </p:sp>
      <p:sp>
        <p:nvSpPr>
          <p:cNvPr id="54" name="Text Placeholder 3"/>
          <p:cNvSpPr>
            <a:spLocks noGrp="1"/>
          </p:cNvSpPr>
          <p:nvPr>
            <p:ph type="body" sz="half" idx="26"/>
          </p:nvPr>
        </p:nvSpPr>
        <p:spPr>
          <a:xfrm>
            <a:off x="9246881" y="5381955"/>
            <a:ext cx="2126979" cy="192780"/>
          </a:xfrm>
          <a:prstGeom prst="rect">
            <a:avLst/>
          </a:prstGeom>
        </p:spPr>
        <p:txBody>
          <a:bodyPr wrap="none" lIns="0" tIns="0" rIns="0" bIns="0" anchor="ctr">
            <a:noAutofit/>
          </a:bodyPr>
          <a:lstStyle>
            <a:lvl1pPr marL="0" indent="0" algn="ctr">
              <a:buNone/>
              <a:defRPr sz="1600" b="1" baseline="0">
                <a:solidFill>
                  <a:schemeClr val="accent4"/>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endParaRPr lang="en-US" dirty="0"/>
          </a:p>
        </p:txBody>
      </p:sp>
      <p:sp>
        <p:nvSpPr>
          <p:cNvPr id="55" name="Text Placeholder 3"/>
          <p:cNvSpPr>
            <a:spLocks noGrp="1"/>
          </p:cNvSpPr>
          <p:nvPr>
            <p:ph type="body" sz="half" idx="27"/>
          </p:nvPr>
        </p:nvSpPr>
        <p:spPr>
          <a:xfrm>
            <a:off x="5902472" y="2360095"/>
            <a:ext cx="5384800" cy="1371600"/>
          </a:xfrm>
          <a:prstGeom prst="rect">
            <a:avLst/>
          </a:prstGeom>
        </p:spPr>
        <p:txBody>
          <a:bodyPr wrap="square" lIns="0" tIns="0" rIns="0" bIns="0" anchor="t">
            <a:noAutofit/>
          </a:bodyPr>
          <a:lstStyle>
            <a:lvl1pPr marL="0" marR="0" indent="0" algn="l" defTabSz="1217880" rtl="0" eaLnBrk="1" fontAlgn="auto" latinLnBrk="0" hangingPunct="1">
              <a:lnSpc>
                <a:spcPct val="100000"/>
              </a:lnSpc>
              <a:spcBef>
                <a:spcPct val="20000"/>
              </a:spcBef>
              <a:spcAft>
                <a:spcPts val="0"/>
              </a:spcAft>
              <a:buClrTx/>
              <a:buSzTx/>
              <a:buFont typeface="Arial" pitchFamily="34" charset="0"/>
              <a:buNone/>
              <a:tabLst/>
              <a:defRPr sz="2100" b="0" baseline="0">
                <a:solidFill>
                  <a:schemeClr val="tx1">
                    <a:lumMod val="50000"/>
                    <a:lumOff val="50000"/>
                  </a:schemeClr>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endParaRPr lang="en-US" dirty="0"/>
          </a:p>
        </p:txBody>
      </p:sp>
      <p:sp>
        <p:nvSpPr>
          <p:cNvPr id="56" name="Text Placeholder 3"/>
          <p:cNvSpPr>
            <a:spLocks noGrp="1"/>
          </p:cNvSpPr>
          <p:nvPr>
            <p:ph type="body" sz="half" idx="28"/>
          </p:nvPr>
        </p:nvSpPr>
        <p:spPr>
          <a:xfrm>
            <a:off x="5902533" y="2055295"/>
            <a:ext cx="2844799" cy="304800"/>
          </a:xfrm>
          <a:prstGeom prst="rect">
            <a:avLst/>
          </a:prstGeom>
        </p:spPr>
        <p:txBody>
          <a:bodyPr wrap="square" lIns="0" tIns="0" rIns="0" bIns="0" anchor="t">
            <a:noAutofit/>
          </a:bodyPr>
          <a:lstStyle>
            <a:lvl1pPr marL="0" indent="0" algn="l">
              <a:buNone/>
              <a:defRPr sz="2400" b="1" baseline="0">
                <a:solidFill>
                  <a:schemeClr val="tx1">
                    <a:lumMod val="50000"/>
                    <a:lumOff val="50000"/>
                  </a:schemeClr>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endParaRPr lang="en-US" dirty="0"/>
          </a:p>
        </p:txBody>
      </p:sp>
    </p:spTree>
    <p:extLst>
      <p:ext uri="{BB962C8B-B14F-4D97-AF65-F5344CB8AC3E}">
        <p14:creationId xmlns:p14="http://schemas.microsoft.com/office/powerpoint/2010/main" val="136101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anim calcmode="lin" valueType="num">
                                      <p:cBhvr>
                                        <p:cTn id="8" dur="500" fill="hold"/>
                                        <p:tgtEl>
                                          <p:spTgt spid="38"/>
                                        </p:tgtEl>
                                        <p:attrNameLst>
                                          <p:attrName>ppt_x</p:attrName>
                                        </p:attrNameLst>
                                      </p:cBhvr>
                                      <p:tavLst>
                                        <p:tav tm="0">
                                          <p:val>
                                            <p:strVal val="#ppt_x"/>
                                          </p:val>
                                        </p:tav>
                                        <p:tav tm="100000">
                                          <p:val>
                                            <p:strVal val="#ppt_x"/>
                                          </p:val>
                                        </p:tav>
                                      </p:tavLst>
                                    </p:anim>
                                    <p:anim calcmode="lin" valueType="num">
                                      <p:cBhvr>
                                        <p:cTn id="9" dur="5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9">
                                            <p:txEl>
                                              <p:pRg st="0" end="0"/>
                                            </p:txEl>
                                          </p:spTgt>
                                        </p:tgtEl>
                                        <p:attrNameLst>
                                          <p:attrName>style.visibility</p:attrName>
                                        </p:attrNameLst>
                                      </p:cBhvr>
                                      <p:to>
                                        <p:strVal val="visible"/>
                                      </p:to>
                                    </p:set>
                                    <p:animEffect transition="in" filter="fade">
                                      <p:cBhvr>
                                        <p:cTn id="13" dur="500"/>
                                        <p:tgtEl>
                                          <p:spTgt spid="39">
                                            <p:txEl>
                                              <p:pRg st="0" end="0"/>
                                            </p:txEl>
                                          </p:spTgt>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up)">
                                      <p:cBhvr>
                                        <p:cTn id="17" dur="500"/>
                                        <p:tgtEl>
                                          <p:spTgt spid="40"/>
                                        </p:tgtEl>
                                      </p:cBhvr>
                                    </p:animEffect>
                                  </p:childTnLst>
                                </p:cTn>
                              </p:par>
                            </p:childTnLst>
                          </p:cTn>
                        </p:par>
                        <p:par>
                          <p:cTn id="18" fill="hold">
                            <p:stCondLst>
                              <p:cond delay="1500"/>
                            </p:stCondLst>
                            <p:childTnLst>
                              <p:par>
                                <p:cTn id="19" presetID="22" presetClass="entr" presetSubtype="8" fill="hold" grpId="0" nodeType="afterEffect" nodePh="1">
                                  <p:stCondLst>
                                    <p:cond delay="0"/>
                                  </p:stCondLst>
                                  <p:endCondLst>
                                    <p:cond evt="begin" delay="0">
                                      <p:tn val="19"/>
                                    </p:cond>
                                  </p:endCondLst>
                                  <p:childTnLst>
                                    <p:set>
                                      <p:cBhvr>
                                        <p:cTn id="20" dur="1" fill="hold">
                                          <p:stCondLst>
                                            <p:cond delay="0"/>
                                          </p:stCondLst>
                                        </p:cTn>
                                        <p:tgtEl>
                                          <p:spTgt spid="56">
                                            <p:txEl>
                                              <p:pRg st="0" end="0"/>
                                            </p:txEl>
                                          </p:spTgt>
                                        </p:tgtEl>
                                        <p:attrNameLst>
                                          <p:attrName>style.visibility</p:attrName>
                                        </p:attrNameLst>
                                      </p:cBhvr>
                                      <p:to>
                                        <p:strVal val="visible"/>
                                      </p:to>
                                    </p:set>
                                    <p:animEffect transition="in" filter="wipe(left)">
                                      <p:cBhvr>
                                        <p:cTn id="21" dur="500"/>
                                        <p:tgtEl>
                                          <p:spTgt spid="56">
                                            <p:txEl>
                                              <p:pRg st="0" end="0"/>
                                            </p:txEl>
                                          </p:spTgt>
                                        </p:tgtEl>
                                      </p:cBhvr>
                                    </p:animEffect>
                                  </p:childTnLst>
                                </p:cTn>
                              </p:par>
                            </p:childTnLst>
                          </p:cTn>
                        </p:par>
                        <p:par>
                          <p:cTn id="22" fill="hold">
                            <p:stCondLst>
                              <p:cond delay="2000"/>
                            </p:stCondLst>
                            <p:childTnLst>
                              <p:par>
                                <p:cTn id="23" presetID="22" presetClass="entr" presetSubtype="8" fill="hold" grpId="0" nodeType="afterEffect" nodePh="1">
                                  <p:stCondLst>
                                    <p:cond delay="0"/>
                                  </p:stCondLst>
                                  <p:endCondLst>
                                    <p:cond evt="begin" delay="0">
                                      <p:tn val="23"/>
                                    </p:cond>
                                  </p:endCondLst>
                                  <p:childTnLst>
                                    <p:set>
                                      <p:cBhvr>
                                        <p:cTn id="24" dur="1" fill="hold">
                                          <p:stCondLst>
                                            <p:cond delay="0"/>
                                          </p:stCondLst>
                                        </p:cTn>
                                        <p:tgtEl>
                                          <p:spTgt spid="55">
                                            <p:txEl>
                                              <p:pRg st="0" end="0"/>
                                            </p:txEl>
                                          </p:spTgt>
                                        </p:tgtEl>
                                        <p:attrNameLst>
                                          <p:attrName>style.visibility</p:attrName>
                                        </p:attrNameLst>
                                      </p:cBhvr>
                                      <p:to>
                                        <p:strVal val="visible"/>
                                      </p:to>
                                    </p:set>
                                    <p:animEffect transition="in" filter="wipe(left)">
                                      <p:cBhvr>
                                        <p:cTn id="25" dur="1000"/>
                                        <p:tgtEl>
                                          <p:spTgt spid="55">
                                            <p:txEl>
                                              <p:pRg st="0" end="0"/>
                                            </p:txEl>
                                          </p:spTgt>
                                        </p:tgtEl>
                                      </p:cBhvr>
                                    </p:animEffect>
                                  </p:childTnLst>
                                </p:cTn>
                              </p:par>
                            </p:childTnLst>
                          </p:cTn>
                        </p:par>
                        <p:par>
                          <p:cTn id="26" fill="hold">
                            <p:stCondLst>
                              <p:cond delay="3000"/>
                            </p:stCondLst>
                            <p:childTnLst>
                              <p:par>
                                <p:cTn id="27" presetID="23" presetClass="entr" presetSubtype="16" fill="hold" grpId="0" nodeType="after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p:cTn id="29" dur="500" fill="hold"/>
                                        <p:tgtEl>
                                          <p:spTgt spid="41"/>
                                        </p:tgtEl>
                                        <p:attrNameLst>
                                          <p:attrName>ppt_w</p:attrName>
                                        </p:attrNameLst>
                                      </p:cBhvr>
                                      <p:tavLst>
                                        <p:tav tm="0">
                                          <p:val>
                                            <p:fltVal val="0"/>
                                          </p:val>
                                        </p:tav>
                                        <p:tav tm="100000">
                                          <p:val>
                                            <p:strVal val="#ppt_w"/>
                                          </p:val>
                                        </p:tav>
                                      </p:tavLst>
                                    </p:anim>
                                    <p:anim calcmode="lin" valueType="num">
                                      <p:cBhvr>
                                        <p:cTn id="30" dur="500" fill="hold"/>
                                        <p:tgtEl>
                                          <p:spTgt spid="41"/>
                                        </p:tgtEl>
                                        <p:attrNameLst>
                                          <p:attrName>ppt_h</p:attrName>
                                        </p:attrNameLst>
                                      </p:cBhvr>
                                      <p:tavLst>
                                        <p:tav tm="0">
                                          <p:val>
                                            <p:fltVal val="0"/>
                                          </p:val>
                                        </p:tav>
                                        <p:tav tm="100000">
                                          <p:val>
                                            <p:strVal val="#ppt_h"/>
                                          </p:val>
                                        </p:tav>
                                      </p:tavLst>
                                    </p:anim>
                                  </p:childTnLst>
                                </p:cTn>
                              </p:par>
                            </p:childTnLst>
                          </p:cTn>
                        </p:par>
                        <p:par>
                          <p:cTn id="31" fill="hold">
                            <p:stCondLst>
                              <p:cond delay="3500"/>
                            </p:stCondLst>
                            <p:childTnLst>
                              <p:par>
                                <p:cTn id="32" presetID="2" presetClass="entr" presetSubtype="4" fill="hold" grpId="0" nodeType="afterEffect" nodePh="1">
                                  <p:stCondLst>
                                    <p:cond delay="0"/>
                                  </p:stCondLst>
                                  <p:endCondLst>
                                    <p:cond evt="begin" delay="0">
                                      <p:tn val="32"/>
                                    </p:cond>
                                  </p:endCondLst>
                                  <p:childTnLst>
                                    <p:set>
                                      <p:cBhvr>
                                        <p:cTn id="33" dur="1" fill="hold">
                                          <p:stCondLst>
                                            <p:cond delay="0"/>
                                          </p:stCondLst>
                                        </p:cTn>
                                        <p:tgtEl>
                                          <p:spTgt spid="46">
                                            <p:txEl>
                                              <p:pRg st="0" end="0"/>
                                            </p:txEl>
                                          </p:spTgt>
                                        </p:tgtEl>
                                        <p:attrNameLst>
                                          <p:attrName>style.visibility</p:attrName>
                                        </p:attrNameLst>
                                      </p:cBhvr>
                                      <p:to>
                                        <p:strVal val="visible"/>
                                      </p:to>
                                    </p:set>
                                    <p:anim calcmode="lin" valueType="num">
                                      <p:cBhvr additive="base">
                                        <p:cTn id="34"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46">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nodePh="1">
                                  <p:stCondLst>
                                    <p:cond delay="0"/>
                                  </p:stCondLst>
                                  <p:endCondLst>
                                    <p:cond evt="begin" delay="0">
                                      <p:tn val="36"/>
                                    </p:cond>
                                  </p:endCondLst>
                                  <p:childTnLst>
                                    <p:set>
                                      <p:cBhvr>
                                        <p:cTn id="37" dur="1" fill="hold">
                                          <p:stCondLst>
                                            <p:cond delay="0"/>
                                          </p:stCondLst>
                                        </p:cTn>
                                        <p:tgtEl>
                                          <p:spTgt spid="45">
                                            <p:txEl>
                                              <p:pRg st="0" end="0"/>
                                            </p:txEl>
                                          </p:spTgt>
                                        </p:tgtEl>
                                        <p:attrNameLst>
                                          <p:attrName>style.visibility</p:attrName>
                                        </p:attrNameLst>
                                      </p:cBhvr>
                                      <p:to>
                                        <p:strVal val="visible"/>
                                      </p:to>
                                    </p:set>
                                    <p:anim calcmode="lin" valueType="num">
                                      <p:cBhvr additive="base">
                                        <p:cTn id="38"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23" presetClass="entr" presetSubtype="16" fill="hold" grpId="0" nodeType="after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p:cTn id="43" dur="500" fill="hold"/>
                                        <p:tgtEl>
                                          <p:spTgt spid="44"/>
                                        </p:tgtEl>
                                        <p:attrNameLst>
                                          <p:attrName>ppt_w</p:attrName>
                                        </p:attrNameLst>
                                      </p:cBhvr>
                                      <p:tavLst>
                                        <p:tav tm="0">
                                          <p:val>
                                            <p:fltVal val="0"/>
                                          </p:val>
                                        </p:tav>
                                        <p:tav tm="100000">
                                          <p:val>
                                            <p:strVal val="#ppt_w"/>
                                          </p:val>
                                        </p:tav>
                                      </p:tavLst>
                                    </p:anim>
                                    <p:anim calcmode="lin" valueType="num">
                                      <p:cBhvr>
                                        <p:cTn id="44" dur="500" fill="hold"/>
                                        <p:tgtEl>
                                          <p:spTgt spid="44"/>
                                        </p:tgtEl>
                                        <p:attrNameLst>
                                          <p:attrName>ppt_h</p:attrName>
                                        </p:attrNameLst>
                                      </p:cBhvr>
                                      <p:tavLst>
                                        <p:tav tm="0">
                                          <p:val>
                                            <p:fltVal val="0"/>
                                          </p:val>
                                        </p:tav>
                                        <p:tav tm="100000">
                                          <p:val>
                                            <p:strVal val="#ppt_h"/>
                                          </p:val>
                                        </p:tav>
                                      </p:tavLst>
                                    </p:anim>
                                  </p:childTnLst>
                                </p:cTn>
                              </p:par>
                            </p:childTnLst>
                          </p:cTn>
                        </p:par>
                        <p:par>
                          <p:cTn id="45" fill="hold">
                            <p:stCondLst>
                              <p:cond delay="4500"/>
                            </p:stCondLst>
                            <p:childTnLst>
                              <p:par>
                                <p:cTn id="46" presetID="2" presetClass="entr" presetSubtype="4" fill="hold" grpId="0" nodeType="afterEffect" nodePh="1">
                                  <p:stCondLst>
                                    <p:cond delay="0"/>
                                  </p:stCondLst>
                                  <p:endCondLst>
                                    <p:cond evt="begin" delay="0">
                                      <p:tn val="46"/>
                                    </p:cond>
                                  </p:endCondLst>
                                  <p:childTnLst>
                                    <p:set>
                                      <p:cBhvr>
                                        <p:cTn id="47" dur="1" fill="hold">
                                          <p:stCondLst>
                                            <p:cond delay="0"/>
                                          </p:stCondLst>
                                        </p:cTn>
                                        <p:tgtEl>
                                          <p:spTgt spid="50">
                                            <p:txEl>
                                              <p:pRg st="0" end="0"/>
                                            </p:txEl>
                                          </p:spTgt>
                                        </p:tgtEl>
                                        <p:attrNameLst>
                                          <p:attrName>style.visibility</p:attrName>
                                        </p:attrNameLst>
                                      </p:cBhvr>
                                      <p:to>
                                        <p:strVal val="visible"/>
                                      </p:to>
                                    </p:set>
                                    <p:anim calcmode="lin" valueType="num">
                                      <p:cBhvr additive="base">
                                        <p:cTn id="4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50">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nodePh="1">
                                  <p:stCondLst>
                                    <p:cond delay="0"/>
                                  </p:stCondLst>
                                  <p:endCondLst>
                                    <p:cond evt="begin" delay="0">
                                      <p:tn val="50"/>
                                    </p:cond>
                                  </p:endCondLst>
                                  <p:childTnLst>
                                    <p:set>
                                      <p:cBhvr>
                                        <p:cTn id="51" dur="1" fill="hold">
                                          <p:stCondLst>
                                            <p:cond delay="0"/>
                                          </p:stCondLst>
                                        </p:cTn>
                                        <p:tgtEl>
                                          <p:spTgt spid="49">
                                            <p:txEl>
                                              <p:pRg st="0" end="0"/>
                                            </p:txEl>
                                          </p:spTgt>
                                        </p:tgtEl>
                                        <p:attrNameLst>
                                          <p:attrName>style.visibility</p:attrName>
                                        </p:attrNameLst>
                                      </p:cBhvr>
                                      <p:to>
                                        <p:strVal val="visible"/>
                                      </p:to>
                                    </p:set>
                                    <p:anim calcmode="lin" valueType="num">
                                      <p:cBhvr additive="base">
                                        <p:cTn id="52"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9">
                                            <p:txEl>
                                              <p:pRg st="0" end="0"/>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3" presetClass="entr" presetSubtype="16"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p:cTn id="57" dur="500" fill="hold"/>
                                        <p:tgtEl>
                                          <p:spTgt spid="43"/>
                                        </p:tgtEl>
                                        <p:attrNameLst>
                                          <p:attrName>ppt_w</p:attrName>
                                        </p:attrNameLst>
                                      </p:cBhvr>
                                      <p:tavLst>
                                        <p:tav tm="0">
                                          <p:val>
                                            <p:fltVal val="0"/>
                                          </p:val>
                                        </p:tav>
                                        <p:tav tm="100000">
                                          <p:val>
                                            <p:strVal val="#ppt_w"/>
                                          </p:val>
                                        </p:tav>
                                      </p:tavLst>
                                    </p:anim>
                                    <p:anim calcmode="lin" valueType="num">
                                      <p:cBhvr>
                                        <p:cTn id="58" dur="500" fill="hold"/>
                                        <p:tgtEl>
                                          <p:spTgt spid="43"/>
                                        </p:tgtEl>
                                        <p:attrNameLst>
                                          <p:attrName>ppt_h</p:attrName>
                                        </p:attrNameLst>
                                      </p:cBhvr>
                                      <p:tavLst>
                                        <p:tav tm="0">
                                          <p:val>
                                            <p:fltVal val="0"/>
                                          </p:val>
                                        </p:tav>
                                        <p:tav tm="100000">
                                          <p:val>
                                            <p:strVal val="#ppt_h"/>
                                          </p:val>
                                        </p:tav>
                                      </p:tavLst>
                                    </p:anim>
                                  </p:childTnLst>
                                </p:cTn>
                              </p:par>
                            </p:childTnLst>
                          </p:cTn>
                        </p:par>
                        <p:par>
                          <p:cTn id="59" fill="hold">
                            <p:stCondLst>
                              <p:cond delay="5500"/>
                            </p:stCondLst>
                            <p:childTnLst>
                              <p:par>
                                <p:cTn id="60" presetID="2" presetClass="entr" presetSubtype="4" fill="hold" grpId="0" nodeType="afterEffect" nodePh="1">
                                  <p:stCondLst>
                                    <p:cond delay="0"/>
                                  </p:stCondLst>
                                  <p:endCondLst>
                                    <p:cond evt="begin" delay="0">
                                      <p:tn val="60"/>
                                    </p:cond>
                                  </p:endCondLst>
                                  <p:childTnLst>
                                    <p:set>
                                      <p:cBhvr>
                                        <p:cTn id="61" dur="1" fill="hold">
                                          <p:stCondLst>
                                            <p:cond delay="0"/>
                                          </p:stCondLst>
                                        </p:cTn>
                                        <p:tgtEl>
                                          <p:spTgt spid="52">
                                            <p:txEl>
                                              <p:pRg st="0" end="0"/>
                                            </p:txEl>
                                          </p:spTgt>
                                        </p:tgtEl>
                                        <p:attrNameLst>
                                          <p:attrName>style.visibility</p:attrName>
                                        </p:attrNameLst>
                                      </p:cBhvr>
                                      <p:to>
                                        <p:strVal val="visible"/>
                                      </p:to>
                                    </p:set>
                                    <p:anim calcmode="lin" valueType="num">
                                      <p:cBhvr additive="base">
                                        <p:cTn id="62"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52">
                                            <p:txEl>
                                              <p:pRg st="0" end="0"/>
                                            </p:txEl>
                                          </p:spTgt>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nodePh="1">
                                  <p:stCondLst>
                                    <p:cond delay="0"/>
                                  </p:stCondLst>
                                  <p:endCondLst>
                                    <p:cond evt="begin" delay="0">
                                      <p:tn val="64"/>
                                    </p:cond>
                                  </p:endCondLst>
                                  <p:childTnLst>
                                    <p:set>
                                      <p:cBhvr>
                                        <p:cTn id="65" dur="1" fill="hold">
                                          <p:stCondLst>
                                            <p:cond delay="0"/>
                                          </p:stCondLst>
                                        </p:cTn>
                                        <p:tgtEl>
                                          <p:spTgt spid="51">
                                            <p:txEl>
                                              <p:pRg st="0" end="0"/>
                                            </p:txEl>
                                          </p:spTgt>
                                        </p:tgtEl>
                                        <p:attrNameLst>
                                          <p:attrName>style.visibility</p:attrName>
                                        </p:attrNameLst>
                                      </p:cBhvr>
                                      <p:to>
                                        <p:strVal val="visible"/>
                                      </p:to>
                                    </p:set>
                                    <p:anim calcmode="lin" valueType="num">
                                      <p:cBhvr additive="base">
                                        <p:cTn id="66"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par>
                          <p:cTn id="68" fill="hold">
                            <p:stCondLst>
                              <p:cond delay="6000"/>
                            </p:stCondLst>
                            <p:childTnLst>
                              <p:par>
                                <p:cTn id="69" presetID="23" presetClass="entr" presetSubtype="16" fill="hold" grpId="0" nodeType="afterEffect">
                                  <p:stCondLst>
                                    <p:cond delay="0"/>
                                  </p:stCondLst>
                                  <p:childTnLst>
                                    <p:set>
                                      <p:cBhvr>
                                        <p:cTn id="70" dur="1" fill="hold">
                                          <p:stCondLst>
                                            <p:cond delay="0"/>
                                          </p:stCondLst>
                                        </p:cTn>
                                        <p:tgtEl>
                                          <p:spTgt spid="42"/>
                                        </p:tgtEl>
                                        <p:attrNameLst>
                                          <p:attrName>style.visibility</p:attrName>
                                        </p:attrNameLst>
                                      </p:cBhvr>
                                      <p:to>
                                        <p:strVal val="visible"/>
                                      </p:to>
                                    </p:set>
                                    <p:anim calcmode="lin" valueType="num">
                                      <p:cBhvr>
                                        <p:cTn id="71" dur="500" fill="hold"/>
                                        <p:tgtEl>
                                          <p:spTgt spid="42"/>
                                        </p:tgtEl>
                                        <p:attrNameLst>
                                          <p:attrName>ppt_w</p:attrName>
                                        </p:attrNameLst>
                                      </p:cBhvr>
                                      <p:tavLst>
                                        <p:tav tm="0">
                                          <p:val>
                                            <p:fltVal val="0"/>
                                          </p:val>
                                        </p:tav>
                                        <p:tav tm="100000">
                                          <p:val>
                                            <p:strVal val="#ppt_w"/>
                                          </p:val>
                                        </p:tav>
                                      </p:tavLst>
                                    </p:anim>
                                    <p:anim calcmode="lin" valueType="num">
                                      <p:cBhvr>
                                        <p:cTn id="72" dur="500" fill="hold"/>
                                        <p:tgtEl>
                                          <p:spTgt spid="42"/>
                                        </p:tgtEl>
                                        <p:attrNameLst>
                                          <p:attrName>ppt_h</p:attrName>
                                        </p:attrNameLst>
                                      </p:cBhvr>
                                      <p:tavLst>
                                        <p:tav tm="0">
                                          <p:val>
                                            <p:fltVal val="0"/>
                                          </p:val>
                                        </p:tav>
                                        <p:tav tm="100000">
                                          <p:val>
                                            <p:strVal val="#ppt_h"/>
                                          </p:val>
                                        </p:tav>
                                      </p:tavLst>
                                    </p:anim>
                                  </p:childTnLst>
                                </p:cTn>
                              </p:par>
                            </p:childTnLst>
                          </p:cTn>
                        </p:par>
                        <p:par>
                          <p:cTn id="73" fill="hold">
                            <p:stCondLst>
                              <p:cond delay="6500"/>
                            </p:stCondLst>
                            <p:childTnLst>
                              <p:par>
                                <p:cTn id="74" presetID="2" presetClass="entr" presetSubtype="4" fill="hold" grpId="0" nodeType="afterEffect" nodePh="1">
                                  <p:stCondLst>
                                    <p:cond delay="0"/>
                                  </p:stCondLst>
                                  <p:endCondLst>
                                    <p:cond evt="begin" delay="0">
                                      <p:tn val="74"/>
                                    </p:cond>
                                  </p:endCondLst>
                                  <p:childTnLst>
                                    <p:set>
                                      <p:cBhvr>
                                        <p:cTn id="75" dur="1" fill="hold">
                                          <p:stCondLst>
                                            <p:cond delay="0"/>
                                          </p:stCondLst>
                                        </p:cTn>
                                        <p:tgtEl>
                                          <p:spTgt spid="54">
                                            <p:txEl>
                                              <p:pRg st="0" end="0"/>
                                            </p:txEl>
                                          </p:spTgt>
                                        </p:tgtEl>
                                        <p:attrNameLst>
                                          <p:attrName>style.visibility</p:attrName>
                                        </p:attrNameLst>
                                      </p:cBhvr>
                                      <p:to>
                                        <p:strVal val="visible"/>
                                      </p:to>
                                    </p:set>
                                    <p:anim calcmode="lin" valueType="num">
                                      <p:cBhvr additive="base">
                                        <p:cTn id="76"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54">
                                            <p:txEl>
                                              <p:pRg st="0" end="0"/>
                                            </p:txEl>
                                          </p:spTgt>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nodePh="1">
                                  <p:stCondLst>
                                    <p:cond delay="0"/>
                                  </p:stCondLst>
                                  <p:endCondLst>
                                    <p:cond evt="begin" delay="0">
                                      <p:tn val="78"/>
                                    </p:cond>
                                  </p:endCondLst>
                                  <p:childTnLst>
                                    <p:set>
                                      <p:cBhvr>
                                        <p:cTn id="79" dur="1" fill="hold">
                                          <p:stCondLst>
                                            <p:cond delay="0"/>
                                          </p:stCondLst>
                                        </p:cTn>
                                        <p:tgtEl>
                                          <p:spTgt spid="53">
                                            <p:txEl>
                                              <p:pRg st="0" end="0"/>
                                            </p:txEl>
                                          </p:spTgt>
                                        </p:tgtEl>
                                        <p:attrNameLst>
                                          <p:attrName>style.visibility</p:attrName>
                                        </p:attrNameLst>
                                      </p:cBhvr>
                                      <p:to>
                                        <p:strVal val="visible"/>
                                      </p:to>
                                    </p:set>
                                    <p:anim calcmode="lin" valueType="num">
                                      <p:cBhvr additive="base">
                                        <p:cTn id="80"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5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animBg="1"/>
      <p:bldP spid="41" grpId="0" animBg="1"/>
      <p:bldP spid="42" grpId="0" animBg="1"/>
      <p:bldP spid="43" grpId="0" animBg="1"/>
      <p:bldP spid="44" grpId="0" animBg="1"/>
      <p:bldP spid="45" grpId="0" build="p">
        <p:tmplLst>
          <p:tmpl lvl="1">
            <p:tnLst>
              <p:par>
                <p:cTn xmlns:p14="http://schemas.microsoft.com/office/powerpoint/2010/main" presetID="2" presetClass="entr" presetSubtype="4" fill="hold" nodeType="with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build="p">
        <p:tmplLst>
          <p:tmpl lvl="1">
            <p:tnLst>
              <p:par>
                <p:cTn xmlns:p14="http://schemas.microsoft.com/office/powerpoint/2010/main" presetID="2" presetClass="entr" presetSubtype="4"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xmlns:p14="http://schemas.microsoft.com/office/powerpoint/2010/main" presetID="2" presetClass="entr" presetSubtype="4" fill="hold" nodeType="withEffect" nodePh="1">
                  <p:stCondLst>
                    <p:cond delay="0"/>
                  </p:stCondLst>
                  <p:endCondLst>
                    <p:cond evt="begin" delay="0"/>
                  </p:end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ppt_x"/>
                          </p:val>
                        </p:tav>
                        <p:tav tm="100000">
                          <p:val>
                            <p:strVal val="#ppt_x"/>
                          </p:val>
                        </p:tav>
                      </p:tavLst>
                    </p:anim>
                    <p:anim calcmode="lin" valueType="num">
                      <p:cBhvr additive="base">
                        <p:cTn dur="500" fill="hold"/>
                        <p:tgtEl>
                          <p:spTgt spid="49"/>
                        </p:tgtEl>
                        <p:attrNameLst>
                          <p:attrName>ppt_y</p:attrName>
                        </p:attrNameLst>
                      </p:cBhvr>
                      <p:tavLst>
                        <p:tav tm="0">
                          <p:val>
                            <p:strVal val="1+#ppt_h/2"/>
                          </p:val>
                        </p:tav>
                        <p:tav tm="100000">
                          <p:val>
                            <p:strVal val="#ppt_y"/>
                          </p:val>
                        </p:tav>
                      </p:tavLst>
                    </p:anim>
                  </p:childTnLst>
                </p:cTn>
              </p:par>
            </p:tnLst>
          </p:tmpl>
        </p:tmplLst>
      </p:bldP>
      <p:bldP spid="50" grpId="0" build="p">
        <p:tmplLst>
          <p:tmpl lvl="1">
            <p:tnLst>
              <p:par>
                <p:cTn xmlns:p14="http://schemas.microsoft.com/office/powerpoint/2010/main" presetID="2" presetClass="entr" presetSubtype="4"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xmlns:p14="http://schemas.microsoft.com/office/powerpoint/2010/main" presetID="2" presetClass="entr" presetSubtype="4" fill="hold" nodeType="with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2" grpId="0" build="p">
        <p:tmplLst>
          <p:tmpl lvl="1">
            <p:tnLst>
              <p:par>
                <p:cTn xmlns:p14="http://schemas.microsoft.com/office/powerpoint/2010/main" presetID="2" presetClass="entr" presetSubtype="4"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ppt_x"/>
                          </p:val>
                        </p:tav>
                        <p:tav tm="100000">
                          <p:val>
                            <p:strVal val="#ppt_x"/>
                          </p:val>
                        </p:tav>
                      </p:tavLst>
                    </p:anim>
                    <p:anim calcmode="lin" valueType="num">
                      <p:cBhvr additive="base">
                        <p:cTn dur="500" fill="hold"/>
                        <p:tgtEl>
                          <p:spTgt spid="52"/>
                        </p:tgtEl>
                        <p:attrNameLst>
                          <p:attrName>ppt_y</p:attrName>
                        </p:attrNameLst>
                      </p:cBhvr>
                      <p:tavLst>
                        <p:tav tm="0">
                          <p:val>
                            <p:strVal val="1+#ppt_h/2"/>
                          </p:val>
                        </p:tav>
                        <p:tav tm="100000">
                          <p:val>
                            <p:strVal val="#ppt_y"/>
                          </p:val>
                        </p:tav>
                      </p:tavLst>
                    </p:anim>
                  </p:childTnLst>
                </p:cTn>
              </p:par>
            </p:tnLst>
          </p:tmpl>
        </p:tmplLst>
      </p:bldP>
      <p:bldP spid="53" grpId="0" build="p">
        <p:tmplLst>
          <p:tmpl lvl="1">
            <p:tnLst>
              <p:par>
                <p:cTn xmlns:p14="http://schemas.microsoft.com/office/powerpoint/2010/main" presetID="2" presetClass="entr" presetSubtype="4" fill="hold" nodeType="withEffect" nodePh="1">
                  <p:stCondLst>
                    <p:cond delay="0"/>
                  </p:stCondLst>
                  <p:endCondLst>
                    <p:cond evt="begin" delay="0"/>
                  </p:end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build="p">
        <p:tmplLst>
          <p:tmpl lvl="1">
            <p:tnLst>
              <p:par>
                <p:cTn xmlns:p14="http://schemas.microsoft.com/office/powerpoint/2010/main" presetID="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1+#ppt_h/2"/>
                          </p:val>
                        </p:tav>
                        <p:tav tm="100000">
                          <p:val>
                            <p:strVal val="#ppt_y"/>
                          </p:val>
                        </p:tav>
                      </p:tavLst>
                    </p:anim>
                  </p:childTnLst>
                </p:cTn>
              </p:par>
            </p:tnLst>
          </p:tmpl>
        </p:tmplLst>
      </p:bldP>
      <p:bldP spid="55" grpId="0" build="p">
        <p:tmplLst>
          <p:tmpl lvl="1">
            <p:tnLst>
              <p:par>
                <p:cTn xmlns:p14="http://schemas.microsoft.com/office/powerpoint/2010/main" presetID="22" presetClass="entr" presetSubtype="8" fill="hold" nodeType="afterEffect" nodePh="1">
                  <p:stCondLst>
                    <p:cond delay="0"/>
                  </p:stCondLst>
                  <p:endCondLst>
                    <p:cond evt="begin" delay="0"/>
                  </p:endCondLst>
                  <p:childTnLst>
                    <p:set>
                      <p:cBhvr>
                        <p:cTn dur="1" fill="hold">
                          <p:stCondLst>
                            <p:cond delay="0"/>
                          </p:stCondLst>
                        </p:cTn>
                        <p:tgtEl>
                          <p:spTgt spid="55"/>
                        </p:tgtEl>
                        <p:attrNameLst>
                          <p:attrName>style.visibility</p:attrName>
                        </p:attrNameLst>
                      </p:cBhvr>
                      <p:to>
                        <p:strVal val="visible"/>
                      </p:to>
                    </p:set>
                    <p:animEffect transition="in" filter="wipe(left)">
                      <p:cBhvr>
                        <p:cTn dur="1000"/>
                        <p:tgtEl>
                          <p:spTgt spid="55"/>
                        </p:tgtEl>
                      </p:cBhvr>
                    </p:animEffect>
                  </p:childTnLst>
                </p:cTn>
              </p:par>
            </p:tnLst>
          </p:tmpl>
        </p:tmplLst>
      </p:bldP>
      <p:bldP spid="56" grpId="0" build="p">
        <p:tmplLst>
          <p:tmpl lvl="1">
            <p:tnLst>
              <p:par>
                <p:cTn xmlns:p14="http://schemas.microsoft.com/office/powerpoint/2010/main" presetID="22" presetClass="entr" presetSubtype="8" fill="hold" nodeType="afterEffect" nodePh="1">
                  <p:stCondLst>
                    <p:cond delay="0"/>
                  </p:stCondLst>
                  <p:endCondLst>
                    <p:cond evt="begin" delay="0"/>
                  </p:end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LS Section Header">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en-US"/>
          </a:p>
        </p:txBody>
      </p:sp>
      <p:sp>
        <p:nvSpPr>
          <p:cNvPr id="2" name="Title 1"/>
          <p:cNvSpPr>
            <a:spLocks noGrp="1"/>
          </p:cNvSpPr>
          <p:nvPr>
            <p:ph type="title"/>
          </p:nvPr>
        </p:nvSpPr>
        <p:spPr>
          <a:xfrm>
            <a:off x="954711" y="381965"/>
            <a:ext cx="10282578" cy="4575798"/>
          </a:xfrm>
          <a:prstGeom prst="rect">
            <a:avLst/>
          </a:prstGeom>
          <a:solidFill>
            <a:schemeClr val="bg1">
              <a:alpha val="80000"/>
            </a:schemeClr>
          </a:solidFill>
        </p:spPr>
        <p:txBody>
          <a:bodyPr tIns="2103120" bIns="365760" anchor="ctr">
            <a:noAutofit/>
          </a:bodyPr>
          <a:lstStyle>
            <a:lvl1pPr algn="ctr">
              <a:defRPr sz="480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954711" y="4929652"/>
            <a:ext cx="10282578" cy="850638"/>
          </a:xfrm>
          <a:solidFill>
            <a:schemeClr val="accent2"/>
          </a:solidFill>
        </p:spPr>
        <p:txBody>
          <a:bodyPr anchor="ct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50289649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who are we">
    <p:spTree>
      <p:nvGrpSpPr>
        <p:cNvPr id="1" name=""/>
        <p:cNvGrpSpPr/>
        <p:nvPr/>
      </p:nvGrpSpPr>
      <p:grpSpPr>
        <a:xfrm>
          <a:off x="0" y="0"/>
          <a:ext cx="0" cy="0"/>
          <a:chOff x="0" y="0"/>
          <a:chExt cx="0" cy="0"/>
        </a:xfrm>
      </p:grpSpPr>
      <p:sp>
        <p:nvSpPr>
          <p:cNvPr id="21" name="Teardrop 20"/>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22"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
        <p:nvSpPr>
          <p:cNvPr id="23" name="Title 1"/>
          <p:cNvSpPr>
            <a:spLocks noGrp="1"/>
          </p:cNvSpPr>
          <p:nvPr>
            <p:ph type="title" hasCustomPrompt="1"/>
          </p:nvPr>
        </p:nvSpPr>
        <p:spPr>
          <a:xfrm>
            <a:off x="2336800" y="590267"/>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24" name="Text Placeholder 3"/>
          <p:cNvSpPr>
            <a:spLocks noGrp="1"/>
          </p:cNvSpPr>
          <p:nvPr>
            <p:ph type="body" sz="half" idx="2" hasCustomPrompt="1"/>
          </p:nvPr>
        </p:nvSpPr>
        <p:spPr>
          <a:xfrm>
            <a:off x="3352800" y="942253"/>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
        <p:nvSpPr>
          <p:cNvPr id="25" name="Rectangle 24"/>
          <p:cNvSpPr/>
          <p:nvPr userDrawn="1"/>
        </p:nvSpPr>
        <p:spPr>
          <a:xfrm>
            <a:off x="7010401" y="2540000"/>
            <a:ext cx="4266691" cy="1295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262626">
                  <a:lumMod val="50000"/>
                  <a:lumOff val="50000"/>
                </a:srgbClr>
              </a:solidFill>
              <a:latin typeface="Calibri"/>
            </a:endParaRPr>
          </a:p>
        </p:txBody>
      </p:sp>
      <p:grpSp>
        <p:nvGrpSpPr>
          <p:cNvPr id="26" name="Group 25"/>
          <p:cNvGrpSpPr/>
          <p:nvPr userDrawn="1"/>
        </p:nvGrpSpPr>
        <p:grpSpPr>
          <a:xfrm>
            <a:off x="7010401" y="2082800"/>
            <a:ext cx="4266691" cy="609600"/>
            <a:chOff x="5257800" y="971550"/>
            <a:chExt cx="3200018" cy="609600"/>
          </a:xfrm>
        </p:grpSpPr>
        <p:sp>
          <p:nvSpPr>
            <p:cNvPr id="27" name="Rectangle 26"/>
            <p:cNvSpPr/>
            <p:nvPr userDrawn="1"/>
          </p:nvSpPr>
          <p:spPr>
            <a:xfrm>
              <a:off x="5257800" y="971550"/>
              <a:ext cx="320001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899"/>
              <a:endParaRPr lang="en-US" sz="2400" dirty="0">
                <a:solidFill>
                  <a:srgbClr val="262626">
                    <a:lumMod val="50000"/>
                    <a:lumOff val="50000"/>
                  </a:srgbClr>
                </a:solidFill>
                <a:latin typeface="Calibri"/>
              </a:endParaRPr>
            </a:p>
          </p:txBody>
        </p:sp>
        <p:sp>
          <p:nvSpPr>
            <p:cNvPr id="28" name="Isosceles Triangle 27"/>
            <p:cNvSpPr/>
            <p:nvPr userDrawn="1"/>
          </p:nvSpPr>
          <p:spPr>
            <a:xfrm flipV="1">
              <a:off x="5438770" y="1428750"/>
              <a:ext cx="176784" cy="152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899"/>
              <a:endParaRPr lang="en-US" sz="2400" dirty="0">
                <a:solidFill>
                  <a:srgbClr val="FFFFFF"/>
                </a:solidFill>
                <a:latin typeface="Calibri"/>
              </a:endParaRPr>
            </a:p>
          </p:txBody>
        </p:sp>
      </p:grpSp>
      <p:sp>
        <p:nvSpPr>
          <p:cNvPr id="29" name="Rectangle 28"/>
          <p:cNvSpPr/>
          <p:nvPr userDrawn="1"/>
        </p:nvSpPr>
        <p:spPr>
          <a:xfrm>
            <a:off x="7010401" y="3835400"/>
            <a:ext cx="426669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262626">
                  <a:lumMod val="50000"/>
                  <a:lumOff val="50000"/>
                </a:srgbClr>
              </a:solidFill>
              <a:latin typeface="Calibri"/>
            </a:endParaRPr>
          </a:p>
        </p:txBody>
      </p:sp>
      <p:sp>
        <p:nvSpPr>
          <p:cNvPr id="30" name="Rectangle 29"/>
          <p:cNvSpPr/>
          <p:nvPr userDrawn="1"/>
        </p:nvSpPr>
        <p:spPr>
          <a:xfrm>
            <a:off x="7010401" y="4292600"/>
            <a:ext cx="4266691"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262626">
                  <a:lumMod val="50000"/>
                  <a:lumOff val="50000"/>
                </a:srgbClr>
              </a:solidFill>
              <a:latin typeface="Calibri"/>
            </a:endParaRPr>
          </a:p>
        </p:txBody>
      </p:sp>
      <p:sp>
        <p:nvSpPr>
          <p:cNvPr id="31" name="Picture Placeholder 7"/>
          <p:cNvSpPr>
            <a:spLocks noGrp="1"/>
          </p:cNvSpPr>
          <p:nvPr>
            <p:ph type="pic" sz="quarter" idx="13" hasCustomPrompt="1"/>
          </p:nvPr>
        </p:nvSpPr>
        <p:spPr>
          <a:xfrm>
            <a:off x="914400" y="2079752"/>
            <a:ext cx="5803392" cy="2670048"/>
          </a:xfrm>
          <a:prstGeom prst="rect">
            <a:avLst/>
          </a:prstGeom>
          <a:ln w="3175">
            <a:solidFill>
              <a:schemeClr val="tx1">
                <a:lumMod val="50000"/>
                <a:lumOff val="50000"/>
              </a:schemeClr>
            </a:solidFill>
          </a:ln>
        </p:spPr>
        <p:txBody>
          <a:bodyPr bIns="1096051" anchor="b"/>
          <a:lstStyle>
            <a:lvl1pPr algn="ctr">
              <a:buNone/>
              <a:defRPr sz="1600" b="1">
                <a:solidFill>
                  <a:schemeClr val="tx1">
                    <a:lumMod val="50000"/>
                    <a:lumOff val="50000"/>
                  </a:schemeClr>
                </a:solidFill>
              </a:defRPr>
            </a:lvl1pPr>
          </a:lstStyle>
          <a:p>
            <a:r>
              <a:rPr lang="en-US" dirty="0"/>
              <a:t>Click Icon To Add Image</a:t>
            </a:r>
          </a:p>
        </p:txBody>
      </p:sp>
      <p:sp>
        <p:nvSpPr>
          <p:cNvPr id="32" name="Picture Placeholder 7"/>
          <p:cNvSpPr>
            <a:spLocks noGrp="1"/>
          </p:cNvSpPr>
          <p:nvPr>
            <p:ph type="pic" sz="quarter" idx="14" hasCustomPrompt="1"/>
          </p:nvPr>
        </p:nvSpPr>
        <p:spPr>
          <a:xfrm>
            <a:off x="914400" y="4902200"/>
            <a:ext cx="2535936" cy="1143000"/>
          </a:xfrm>
          <a:prstGeom prst="rect">
            <a:avLst/>
          </a:prstGeom>
          <a:ln w="3175">
            <a:solidFill>
              <a:schemeClr val="tx1">
                <a:lumMod val="50000"/>
                <a:lumOff val="50000"/>
              </a:schemeClr>
            </a:solidFill>
          </a:ln>
        </p:spPr>
        <p:txBody>
          <a:bodyPr bIns="243577" anchor="b"/>
          <a:lstStyle>
            <a:lvl1pPr algn="ctr">
              <a:buNone/>
              <a:defRPr sz="1600" b="1">
                <a:solidFill>
                  <a:schemeClr val="tx1">
                    <a:lumMod val="50000"/>
                    <a:lumOff val="50000"/>
                  </a:schemeClr>
                </a:solidFill>
              </a:defRPr>
            </a:lvl1pPr>
          </a:lstStyle>
          <a:p>
            <a:r>
              <a:rPr lang="en-US" dirty="0"/>
              <a:t>Click Icon To Add Image</a:t>
            </a:r>
          </a:p>
        </p:txBody>
      </p:sp>
      <p:sp>
        <p:nvSpPr>
          <p:cNvPr id="33" name="Picture Placeholder 7"/>
          <p:cNvSpPr>
            <a:spLocks noGrp="1"/>
          </p:cNvSpPr>
          <p:nvPr>
            <p:ph type="pic" sz="quarter" idx="15" hasCustomPrompt="1"/>
          </p:nvPr>
        </p:nvSpPr>
        <p:spPr>
          <a:xfrm>
            <a:off x="8737600" y="4902200"/>
            <a:ext cx="2535936" cy="1143000"/>
          </a:xfrm>
          <a:prstGeom prst="rect">
            <a:avLst/>
          </a:prstGeom>
          <a:ln w="3175">
            <a:solidFill>
              <a:schemeClr val="tx1">
                <a:lumMod val="50000"/>
                <a:lumOff val="50000"/>
              </a:schemeClr>
            </a:solidFill>
          </a:ln>
        </p:spPr>
        <p:txBody>
          <a:bodyPr bIns="243577" anchor="b"/>
          <a:lstStyle>
            <a:lvl1pPr algn="ctr">
              <a:buNone/>
              <a:defRPr sz="1600" b="1">
                <a:solidFill>
                  <a:schemeClr val="tx1">
                    <a:lumMod val="50000"/>
                    <a:lumOff val="50000"/>
                  </a:schemeClr>
                </a:solidFill>
              </a:defRPr>
            </a:lvl1pPr>
          </a:lstStyle>
          <a:p>
            <a:r>
              <a:rPr lang="en-US" dirty="0"/>
              <a:t>Click Icon To Add Image</a:t>
            </a:r>
          </a:p>
        </p:txBody>
      </p:sp>
      <p:sp>
        <p:nvSpPr>
          <p:cNvPr id="36" name="Picture Placeholder 7"/>
          <p:cNvSpPr>
            <a:spLocks noGrp="1"/>
          </p:cNvSpPr>
          <p:nvPr>
            <p:ph type="pic" sz="quarter" idx="16" hasCustomPrompt="1"/>
          </p:nvPr>
        </p:nvSpPr>
        <p:spPr>
          <a:xfrm>
            <a:off x="6129867" y="4902200"/>
            <a:ext cx="2535936" cy="1143000"/>
          </a:xfrm>
          <a:prstGeom prst="rect">
            <a:avLst/>
          </a:prstGeom>
          <a:ln w="3175">
            <a:solidFill>
              <a:schemeClr val="tx1">
                <a:lumMod val="50000"/>
                <a:lumOff val="50000"/>
              </a:schemeClr>
            </a:solidFill>
          </a:ln>
        </p:spPr>
        <p:txBody>
          <a:bodyPr bIns="243577" anchor="b"/>
          <a:lstStyle>
            <a:lvl1pPr algn="ctr">
              <a:buNone/>
              <a:defRPr sz="1600" b="1">
                <a:solidFill>
                  <a:schemeClr val="tx1">
                    <a:lumMod val="50000"/>
                    <a:lumOff val="50000"/>
                  </a:schemeClr>
                </a:solidFill>
              </a:defRPr>
            </a:lvl1pPr>
          </a:lstStyle>
          <a:p>
            <a:r>
              <a:rPr lang="en-US" dirty="0"/>
              <a:t>Click Icon To Add Image</a:t>
            </a:r>
          </a:p>
        </p:txBody>
      </p:sp>
      <p:sp>
        <p:nvSpPr>
          <p:cNvPr id="37" name="Picture Placeholder 7"/>
          <p:cNvSpPr>
            <a:spLocks noGrp="1"/>
          </p:cNvSpPr>
          <p:nvPr>
            <p:ph type="pic" sz="quarter" idx="17" hasCustomPrompt="1"/>
          </p:nvPr>
        </p:nvSpPr>
        <p:spPr>
          <a:xfrm>
            <a:off x="3522133" y="4902200"/>
            <a:ext cx="2535936" cy="1143000"/>
          </a:xfrm>
          <a:prstGeom prst="rect">
            <a:avLst/>
          </a:prstGeom>
          <a:ln w="3175">
            <a:solidFill>
              <a:schemeClr val="tx1">
                <a:lumMod val="50000"/>
                <a:lumOff val="50000"/>
              </a:schemeClr>
            </a:solidFill>
          </a:ln>
        </p:spPr>
        <p:txBody>
          <a:bodyPr bIns="243577" anchor="b"/>
          <a:lstStyle>
            <a:lvl1pPr algn="ctr">
              <a:buNone/>
              <a:defRPr sz="1600" b="1">
                <a:solidFill>
                  <a:schemeClr val="tx1">
                    <a:lumMod val="50000"/>
                    <a:lumOff val="50000"/>
                  </a:schemeClr>
                </a:solidFill>
              </a:defRPr>
            </a:lvl1pPr>
          </a:lstStyle>
          <a:p>
            <a:r>
              <a:rPr lang="en-US" dirty="0"/>
              <a:t>Click Icon To Add Image</a:t>
            </a:r>
          </a:p>
        </p:txBody>
      </p:sp>
      <p:sp>
        <p:nvSpPr>
          <p:cNvPr id="38" name="Text Placeholder 3"/>
          <p:cNvSpPr>
            <a:spLocks noGrp="1"/>
          </p:cNvSpPr>
          <p:nvPr>
            <p:ph type="body" sz="half" idx="19"/>
          </p:nvPr>
        </p:nvSpPr>
        <p:spPr>
          <a:xfrm>
            <a:off x="7366001" y="2215011"/>
            <a:ext cx="2126979" cy="192780"/>
          </a:xfrm>
          <a:prstGeom prst="rect">
            <a:avLst/>
          </a:prstGeom>
        </p:spPr>
        <p:txBody>
          <a:bodyPr wrap="none" lIns="0" tIns="0" rIns="0" bIns="0" anchor="ctr">
            <a:noAutofit/>
          </a:bodyPr>
          <a:lstStyle>
            <a:lvl1pPr marL="0" indent="0" algn="l">
              <a:buNone/>
              <a:defRPr sz="2100" b="1" baseline="0">
                <a:solidFill>
                  <a:schemeClr val="bg1"/>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endParaRPr lang="en-US" dirty="0"/>
          </a:p>
        </p:txBody>
      </p:sp>
      <p:sp>
        <p:nvSpPr>
          <p:cNvPr id="45" name="Text Placeholder 3"/>
          <p:cNvSpPr>
            <a:spLocks noGrp="1"/>
          </p:cNvSpPr>
          <p:nvPr>
            <p:ph type="body" sz="half" idx="20"/>
          </p:nvPr>
        </p:nvSpPr>
        <p:spPr>
          <a:xfrm>
            <a:off x="7366001" y="3967611"/>
            <a:ext cx="2126979" cy="192780"/>
          </a:xfrm>
          <a:prstGeom prst="rect">
            <a:avLst/>
          </a:prstGeom>
        </p:spPr>
        <p:txBody>
          <a:bodyPr wrap="none" lIns="0" tIns="0" rIns="0" bIns="0" anchor="ctr">
            <a:noAutofit/>
          </a:bodyPr>
          <a:lstStyle>
            <a:lvl1pPr marL="0" indent="0" algn="l">
              <a:buNone/>
              <a:defRPr sz="2100" b="1" baseline="0">
                <a:solidFill>
                  <a:schemeClr val="bg1"/>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endParaRPr lang="en-US" dirty="0"/>
          </a:p>
        </p:txBody>
      </p:sp>
      <p:sp>
        <p:nvSpPr>
          <p:cNvPr id="46" name="Text Placeholder 3"/>
          <p:cNvSpPr>
            <a:spLocks noGrp="1"/>
          </p:cNvSpPr>
          <p:nvPr>
            <p:ph type="body" sz="half" idx="21"/>
          </p:nvPr>
        </p:nvSpPr>
        <p:spPr>
          <a:xfrm>
            <a:off x="7366001" y="4424810"/>
            <a:ext cx="2126979" cy="192780"/>
          </a:xfrm>
          <a:prstGeom prst="rect">
            <a:avLst/>
          </a:prstGeom>
        </p:spPr>
        <p:txBody>
          <a:bodyPr wrap="none" lIns="0" tIns="0" rIns="0" bIns="0" anchor="ctr">
            <a:noAutofit/>
          </a:bodyPr>
          <a:lstStyle>
            <a:lvl1pPr marL="0" indent="0" algn="l">
              <a:buNone/>
              <a:defRPr sz="2100" b="1" baseline="0">
                <a:solidFill>
                  <a:schemeClr val="bg1"/>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endParaRPr lang="en-US" dirty="0"/>
          </a:p>
        </p:txBody>
      </p:sp>
      <p:sp>
        <p:nvSpPr>
          <p:cNvPr id="47" name="Text Placeholder 3"/>
          <p:cNvSpPr>
            <a:spLocks noGrp="1"/>
          </p:cNvSpPr>
          <p:nvPr>
            <p:ph type="body" sz="half" idx="22"/>
          </p:nvPr>
        </p:nvSpPr>
        <p:spPr>
          <a:xfrm>
            <a:off x="7366000" y="2730500"/>
            <a:ext cx="3556000" cy="990600"/>
          </a:xfrm>
          <a:prstGeom prst="rect">
            <a:avLst/>
          </a:prstGeom>
        </p:spPr>
        <p:txBody>
          <a:bodyPr wrap="square" lIns="0" tIns="0" rIns="0" bIns="0" anchor="t">
            <a:noAutofit/>
          </a:bodyPr>
          <a:lstStyle>
            <a:lvl1pPr marL="0" marR="0" indent="0" algn="l" defTabSz="1217880" rtl="0" eaLnBrk="1" fontAlgn="auto" latinLnBrk="0" hangingPunct="1">
              <a:lnSpc>
                <a:spcPct val="100000"/>
              </a:lnSpc>
              <a:spcBef>
                <a:spcPct val="20000"/>
              </a:spcBef>
              <a:spcAft>
                <a:spcPts val="0"/>
              </a:spcAft>
              <a:buClrTx/>
              <a:buSzTx/>
              <a:buFont typeface="Arial" pitchFamily="34" charset="0"/>
              <a:buNone/>
              <a:tabLst/>
              <a:defRPr sz="1600" b="1" baseline="0">
                <a:solidFill>
                  <a:schemeClr val="bg1"/>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marL="0" marR="0" lvl="0" indent="0" algn="l" defTabSz="1217880" rtl="0" eaLnBrk="1" fontAlgn="auto" latinLnBrk="0" hangingPunct="1">
              <a:lnSpc>
                <a:spcPct val="100000"/>
              </a:lnSpc>
              <a:spcBef>
                <a:spcPct val="20000"/>
              </a:spcBef>
              <a:spcAft>
                <a:spcPts val="0"/>
              </a:spcAft>
              <a:buClrTx/>
              <a:buSzTx/>
              <a:buFont typeface="Arial" pitchFamily="34" charset="0"/>
              <a:buNone/>
              <a:tabLst/>
              <a:defRPr/>
            </a:pPr>
            <a:endParaRPr lang="en-US" dirty="0"/>
          </a:p>
          <a:p>
            <a:pPr lvl="0"/>
            <a:endParaRPr lang="en-US" dirty="0"/>
          </a:p>
        </p:txBody>
      </p:sp>
    </p:spTree>
    <p:extLst>
      <p:ext uri="{BB962C8B-B14F-4D97-AF65-F5344CB8AC3E}">
        <p14:creationId xmlns:p14="http://schemas.microsoft.com/office/powerpoint/2010/main" val="95727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500"/>
                                        <p:tgtEl>
                                          <p:spTgt spid="24">
                                            <p:txEl>
                                              <p:pRg st="0" end="0"/>
                                            </p:txEl>
                                          </p:spTgt>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500"/>
                                        <p:tgtEl>
                                          <p:spTgt spid="31"/>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up)">
                                      <p:cBhvr>
                                        <p:cTn id="21" dur="500"/>
                                        <p:tgtEl>
                                          <p:spTgt spid="26"/>
                                        </p:tgtEl>
                                      </p:cBhvr>
                                    </p:animEffect>
                                  </p:childTnLst>
                                </p:cTn>
                              </p:par>
                            </p:childTnLst>
                          </p:cTn>
                        </p:par>
                        <p:par>
                          <p:cTn id="22" fill="hold">
                            <p:stCondLst>
                              <p:cond delay="2000"/>
                            </p:stCondLst>
                            <p:childTnLst>
                              <p:par>
                                <p:cTn id="23" presetID="22" presetClass="entr" presetSubtype="8" fill="hold" grpId="0" nodeType="afterEffect" nodePh="1">
                                  <p:stCondLst>
                                    <p:cond delay="0"/>
                                  </p:stCondLst>
                                  <p:endCondLst>
                                    <p:cond evt="begin" delay="0">
                                      <p:tn val="23"/>
                                    </p:cond>
                                  </p:endCondLst>
                                  <p:childTnLst>
                                    <p:set>
                                      <p:cBhvr>
                                        <p:cTn id="24" dur="1" fill="hold">
                                          <p:stCondLst>
                                            <p:cond delay="0"/>
                                          </p:stCondLst>
                                        </p:cTn>
                                        <p:tgtEl>
                                          <p:spTgt spid="38">
                                            <p:txEl>
                                              <p:pRg st="0" end="0"/>
                                            </p:txEl>
                                          </p:spTgt>
                                        </p:tgtEl>
                                        <p:attrNameLst>
                                          <p:attrName>style.visibility</p:attrName>
                                        </p:attrNameLst>
                                      </p:cBhvr>
                                      <p:to>
                                        <p:strVal val="visible"/>
                                      </p:to>
                                    </p:set>
                                    <p:animEffect transition="in" filter="wipe(left)">
                                      <p:cBhvr>
                                        <p:cTn id="25" dur="500"/>
                                        <p:tgtEl>
                                          <p:spTgt spid="38">
                                            <p:txEl>
                                              <p:pRg st="0" end="0"/>
                                            </p:txEl>
                                          </p:spTgt>
                                        </p:tgtEl>
                                      </p:cBhvr>
                                    </p:animEffect>
                                  </p:childTnLst>
                                </p:cTn>
                              </p:par>
                            </p:childTnLst>
                          </p:cTn>
                        </p:par>
                        <p:par>
                          <p:cTn id="26" fill="hold">
                            <p:stCondLst>
                              <p:cond delay="2500"/>
                            </p:stCondLst>
                            <p:childTnLst>
                              <p:par>
                                <p:cTn id="27" presetID="22" presetClass="entr" presetSubtype="1"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500"/>
                                        <p:tgtEl>
                                          <p:spTgt spid="25"/>
                                        </p:tgtEl>
                                      </p:cBhvr>
                                    </p:animEffect>
                                  </p:childTnLst>
                                </p:cTn>
                              </p:par>
                            </p:childTnLst>
                          </p:cTn>
                        </p:par>
                        <p:par>
                          <p:cTn id="30" fill="hold">
                            <p:stCondLst>
                              <p:cond delay="3000"/>
                            </p:stCondLst>
                            <p:childTnLst>
                              <p:par>
                                <p:cTn id="31" presetID="22" presetClass="entr" presetSubtype="8" fill="hold" grpId="0" nodeType="afterEffect" nodePh="1">
                                  <p:stCondLst>
                                    <p:cond delay="0"/>
                                  </p:stCondLst>
                                  <p:endCondLst>
                                    <p:cond evt="begin" delay="0">
                                      <p:tn val="31"/>
                                    </p:cond>
                                  </p:endCondLst>
                                  <p:childTnLst>
                                    <p:set>
                                      <p:cBhvr>
                                        <p:cTn id="32" dur="1" fill="hold">
                                          <p:stCondLst>
                                            <p:cond delay="0"/>
                                          </p:stCondLst>
                                        </p:cTn>
                                        <p:tgtEl>
                                          <p:spTgt spid="47">
                                            <p:txEl>
                                              <p:pRg st="0" end="0"/>
                                            </p:txEl>
                                          </p:spTgt>
                                        </p:tgtEl>
                                        <p:attrNameLst>
                                          <p:attrName>style.visibility</p:attrName>
                                        </p:attrNameLst>
                                      </p:cBhvr>
                                      <p:to>
                                        <p:strVal val="visible"/>
                                      </p:to>
                                    </p:set>
                                    <p:animEffect transition="in" filter="wipe(left)">
                                      <p:cBhvr>
                                        <p:cTn id="33" dur="500"/>
                                        <p:tgtEl>
                                          <p:spTgt spid="47">
                                            <p:txEl>
                                              <p:pRg st="0" end="0"/>
                                            </p:txEl>
                                          </p:spTgt>
                                        </p:tgtEl>
                                      </p:cBhvr>
                                    </p:animEffect>
                                  </p:childTnLst>
                                </p:cTn>
                              </p:par>
                            </p:childTnLst>
                          </p:cTn>
                        </p:par>
                        <p:par>
                          <p:cTn id="34" fill="hold">
                            <p:stCondLst>
                              <p:cond delay="3500"/>
                            </p:stCondLst>
                            <p:childTnLst>
                              <p:par>
                                <p:cTn id="35" presetID="22" presetClass="entr" presetSubtype="1" fill="hold" grpId="0"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up)">
                                      <p:cBhvr>
                                        <p:cTn id="37" dur="500"/>
                                        <p:tgtEl>
                                          <p:spTgt spid="29"/>
                                        </p:tgtEl>
                                      </p:cBhvr>
                                    </p:animEffect>
                                  </p:childTnLst>
                                </p:cTn>
                              </p:par>
                            </p:childTnLst>
                          </p:cTn>
                        </p:par>
                        <p:par>
                          <p:cTn id="38" fill="hold">
                            <p:stCondLst>
                              <p:cond delay="4000"/>
                            </p:stCondLst>
                            <p:childTnLst>
                              <p:par>
                                <p:cTn id="39" presetID="22" presetClass="entr" presetSubtype="8" fill="hold" grpId="0" nodeType="afterEffect" nodePh="1">
                                  <p:stCondLst>
                                    <p:cond delay="0"/>
                                  </p:stCondLst>
                                  <p:endCondLst>
                                    <p:cond evt="begin" delay="0">
                                      <p:tn val="39"/>
                                    </p:cond>
                                  </p:endCondLst>
                                  <p:childTnLst>
                                    <p:set>
                                      <p:cBhvr>
                                        <p:cTn id="40" dur="1" fill="hold">
                                          <p:stCondLst>
                                            <p:cond delay="0"/>
                                          </p:stCondLst>
                                        </p:cTn>
                                        <p:tgtEl>
                                          <p:spTgt spid="45">
                                            <p:txEl>
                                              <p:pRg st="0" end="0"/>
                                            </p:txEl>
                                          </p:spTgt>
                                        </p:tgtEl>
                                        <p:attrNameLst>
                                          <p:attrName>style.visibility</p:attrName>
                                        </p:attrNameLst>
                                      </p:cBhvr>
                                      <p:to>
                                        <p:strVal val="visible"/>
                                      </p:to>
                                    </p:set>
                                    <p:animEffect transition="in" filter="wipe(left)">
                                      <p:cBhvr>
                                        <p:cTn id="41" dur="500"/>
                                        <p:tgtEl>
                                          <p:spTgt spid="45">
                                            <p:txEl>
                                              <p:pRg st="0" end="0"/>
                                            </p:txEl>
                                          </p:spTgt>
                                        </p:tgtEl>
                                      </p:cBhvr>
                                    </p:animEffect>
                                  </p:childTnLst>
                                </p:cTn>
                              </p:par>
                            </p:childTnLst>
                          </p:cTn>
                        </p:par>
                        <p:par>
                          <p:cTn id="42" fill="hold">
                            <p:stCondLst>
                              <p:cond delay="4500"/>
                            </p:stCondLst>
                            <p:childTnLst>
                              <p:par>
                                <p:cTn id="43" presetID="22" presetClass="entr" presetSubtype="1"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up)">
                                      <p:cBhvr>
                                        <p:cTn id="45" dur="500"/>
                                        <p:tgtEl>
                                          <p:spTgt spid="30"/>
                                        </p:tgtEl>
                                      </p:cBhvr>
                                    </p:animEffect>
                                  </p:childTnLst>
                                </p:cTn>
                              </p:par>
                            </p:childTnLst>
                          </p:cTn>
                        </p:par>
                        <p:par>
                          <p:cTn id="46" fill="hold">
                            <p:stCondLst>
                              <p:cond delay="5000"/>
                            </p:stCondLst>
                            <p:childTnLst>
                              <p:par>
                                <p:cTn id="47" presetID="22" presetClass="entr" presetSubtype="8" fill="hold" grpId="0" nodeType="afterEffect" nodePh="1">
                                  <p:stCondLst>
                                    <p:cond delay="0"/>
                                  </p:stCondLst>
                                  <p:endCondLst>
                                    <p:cond evt="begin" delay="0">
                                      <p:tn val="47"/>
                                    </p:cond>
                                  </p:endCondLst>
                                  <p:childTnLst>
                                    <p:set>
                                      <p:cBhvr>
                                        <p:cTn id="48" dur="1" fill="hold">
                                          <p:stCondLst>
                                            <p:cond delay="0"/>
                                          </p:stCondLst>
                                        </p:cTn>
                                        <p:tgtEl>
                                          <p:spTgt spid="46">
                                            <p:txEl>
                                              <p:pRg st="0" end="0"/>
                                            </p:txEl>
                                          </p:spTgt>
                                        </p:tgtEl>
                                        <p:attrNameLst>
                                          <p:attrName>style.visibility</p:attrName>
                                        </p:attrNameLst>
                                      </p:cBhvr>
                                      <p:to>
                                        <p:strVal val="visible"/>
                                      </p:to>
                                    </p:set>
                                    <p:animEffect transition="in" filter="wipe(left)">
                                      <p:cBhvr>
                                        <p:cTn id="49" dur="500"/>
                                        <p:tgtEl>
                                          <p:spTgt spid="46">
                                            <p:txEl>
                                              <p:pRg st="0" end="0"/>
                                            </p:txEl>
                                          </p:spTgt>
                                        </p:tgtEl>
                                      </p:cBhvr>
                                    </p:animEffect>
                                  </p:childTnLst>
                                </p:cTn>
                              </p:par>
                            </p:childTnLst>
                          </p:cTn>
                        </p:par>
                        <p:par>
                          <p:cTn id="50" fill="hold">
                            <p:stCondLst>
                              <p:cond delay="5500"/>
                            </p:stCondLst>
                            <p:childTnLst>
                              <p:par>
                                <p:cTn id="51" presetID="2" presetClass="entr" presetSubtype="4" fill="hold" grpId="0" nodeType="after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ppt_x"/>
                                          </p:val>
                                        </p:tav>
                                        <p:tav tm="100000">
                                          <p:val>
                                            <p:strVal val="#ppt_x"/>
                                          </p:val>
                                        </p:tav>
                                      </p:tavLst>
                                    </p:anim>
                                    <p:anim calcmode="lin" valueType="num">
                                      <p:cBhvr additive="base">
                                        <p:cTn id="54" dur="500" fill="hold"/>
                                        <p:tgtEl>
                                          <p:spTgt spid="32"/>
                                        </p:tgtEl>
                                        <p:attrNameLst>
                                          <p:attrName>ppt_y</p:attrName>
                                        </p:attrNameLst>
                                      </p:cBhvr>
                                      <p:tavLst>
                                        <p:tav tm="0">
                                          <p:val>
                                            <p:strVal val="1+#ppt_h/2"/>
                                          </p:val>
                                        </p:tav>
                                        <p:tav tm="100000">
                                          <p:val>
                                            <p:strVal val="#ppt_y"/>
                                          </p:val>
                                        </p:tav>
                                      </p:tavLst>
                                    </p:anim>
                                  </p:childTnLst>
                                </p:cTn>
                              </p:par>
                            </p:childTnLst>
                          </p:cTn>
                        </p:par>
                        <p:par>
                          <p:cTn id="55" fill="hold">
                            <p:stCondLst>
                              <p:cond delay="6000"/>
                            </p:stCondLst>
                            <p:childTnLst>
                              <p:par>
                                <p:cTn id="56" presetID="2" presetClass="entr" presetSubtype="4"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ppt_x"/>
                                          </p:val>
                                        </p:tav>
                                        <p:tav tm="100000">
                                          <p:val>
                                            <p:strVal val="#ppt_x"/>
                                          </p:val>
                                        </p:tav>
                                      </p:tavLst>
                                    </p:anim>
                                    <p:anim calcmode="lin" valueType="num">
                                      <p:cBhvr additive="base">
                                        <p:cTn id="59" dur="500" fill="hold"/>
                                        <p:tgtEl>
                                          <p:spTgt spid="37"/>
                                        </p:tgtEl>
                                        <p:attrNameLst>
                                          <p:attrName>ppt_y</p:attrName>
                                        </p:attrNameLst>
                                      </p:cBhvr>
                                      <p:tavLst>
                                        <p:tav tm="0">
                                          <p:val>
                                            <p:strVal val="1+#ppt_h/2"/>
                                          </p:val>
                                        </p:tav>
                                        <p:tav tm="100000">
                                          <p:val>
                                            <p:strVal val="#ppt_y"/>
                                          </p:val>
                                        </p:tav>
                                      </p:tavLst>
                                    </p:anim>
                                  </p:childTnLst>
                                </p:cTn>
                              </p:par>
                            </p:childTnLst>
                          </p:cTn>
                        </p:par>
                        <p:par>
                          <p:cTn id="60" fill="hold">
                            <p:stCondLst>
                              <p:cond delay="6500"/>
                            </p:stCondLst>
                            <p:childTnLst>
                              <p:par>
                                <p:cTn id="61" presetID="2" presetClass="entr" presetSubtype="4"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500" fill="hold"/>
                                        <p:tgtEl>
                                          <p:spTgt spid="36"/>
                                        </p:tgtEl>
                                        <p:attrNameLst>
                                          <p:attrName>ppt_x</p:attrName>
                                        </p:attrNameLst>
                                      </p:cBhvr>
                                      <p:tavLst>
                                        <p:tav tm="0">
                                          <p:val>
                                            <p:strVal val="#ppt_x"/>
                                          </p:val>
                                        </p:tav>
                                        <p:tav tm="100000">
                                          <p:val>
                                            <p:strVal val="#ppt_x"/>
                                          </p:val>
                                        </p:tav>
                                      </p:tavLst>
                                    </p:anim>
                                    <p:anim calcmode="lin" valueType="num">
                                      <p:cBhvr additive="base">
                                        <p:cTn id="64" dur="500" fill="hold"/>
                                        <p:tgtEl>
                                          <p:spTgt spid="36"/>
                                        </p:tgtEl>
                                        <p:attrNameLst>
                                          <p:attrName>ppt_y</p:attrName>
                                        </p:attrNameLst>
                                      </p:cBhvr>
                                      <p:tavLst>
                                        <p:tav tm="0">
                                          <p:val>
                                            <p:strVal val="1+#ppt_h/2"/>
                                          </p:val>
                                        </p:tav>
                                        <p:tav tm="100000">
                                          <p:val>
                                            <p:strVal val="#ppt_y"/>
                                          </p:val>
                                        </p:tav>
                                      </p:tavLst>
                                    </p:anim>
                                  </p:childTnLst>
                                </p:cTn>
                              </p:par>
                            </p:childTnLst>
                          </p:cTn>
                        </p:par>
                        <p:par>
                          <p:cTn id="65" fill="hold">
                            <p:stCondLst>
                              <p:cond delay="7000"/>
                            </p:stCondLst>
                            <p:childTnLst>
                              <p:par>
                                <p:cTn id="66" presetID="2" presetClass="entr" presetSubtype="4" fill="hold" grpId="0" nodeType="after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additive="base">
                                        <p:cTn id="68" dur="500" fill="hold"/>
                                        <p:tgtEl>
                                          <p:spTgt spid="33"/>
                                        </p:tgtEl>
                                        <p:attrNameLst>
                                          <p:attrName>ppt_x</p:attrName>
                                        </p:attrNameLst>
                                      </p:cBhvr>
                                      <p:tavLst>
                                        <p:tav tm="0">
                                          <p:val>
                                            <p:strVal val="#ppt_x"/>
                                          </p:val>
                                        </p:tav>
                                        <p:tav tm="100000">
                                          <p:val>
                                            <p:strVal val="#ppt_x"/>
                                          </p:val>
                                        </p:tav>
                                      </p:tavLst>
                                    </p:anim>
                                    <p:anim calcmode="lin" valueType="num">
                                      <p:cBhvr additive="base">
                                        <p:cTn id="6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P spid="29" grpId="0" animBg="1"/>
      <p:bldP spid="30" grpId="0" animBg="1"/>
      <p:bldP spid="31" grpId="0" animBg="1"/>
      <p:bldP spid="32" grpId="0" animBg="1"/>
      <p:bldP spid="33" grpId="0" animBg="1"/>
      <p:bldP spid="36" grpId="0" animBg="1"/>
      <p:bldP spid="37" grpId="0" animBg="1"/>
      <p:bldP spid="38" grpId="0" build="p">
        <p:tmplLst>
          <p:tmpl lvl="1">
            <p:tnLst>
              <p:par>
                <p:cTn xmlns:p14="http://schemas.microsoft.com/office/powerpoint/2010/main" presetID="22" presetClass="entr" presetSubtype="8"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45" grpId="0" build="p">
        <p:tmplLst>
          <p:tmpl lvl="1">
            <p:tnLst>
              <p:par>
                <p:cTn xmlns:p14="http://schemas.microsoft.com/office/powerpoint/2010/main" presetID="22" presetClass="entr" presetSubtype="8"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build="p">
        <p:tmplLst>
          <p:tmpl lvl="1">
            <p:tnLst>
              <p:par>
                <p:cTn xmlns:p14="http://schemas.microsoft.com/office/powerpoint/2010/main" presetID="22" presetClass="entr" presetSubtype="8"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xmlns:p14="http://schemas.microsoft.com/office/powerpoint/2010/main" presetID="22" presetClass="entr" presetSubtype="8" fill="hold" nodeType="afterEffect" nodePh="1">
                  <p:stCondLst>
                    <p:cond delay="0"/>
                  </p:stCondLst>
                  <p:endCondLst>
                    <p:cond evt="begin" delay="0"/>
                  </p:endCondLst>
                  <p:childTnLst>
                    <p:set>
                      <p:cBhvr>
                        <p:cTn dur="1" fill="hold">
                          <p:stCondLst>
                            <p:cond delay="0"/>
                          </p:stCondLst>
                        </p:cTn>
                        <p:tgtEl>
                          <p:spTgt spid="47"/>
                        </p:tgtEl>
                        <p:attrNameLst>
                          <p:attrName>style.visibility</p:attrName>
                        </p:attrNameLst>
                      </p:cBhvr>
                      <p:to>
                        <p:strVal val="visible"/>
                      </p:to>
                    </p:set>
                    <p:animEffect transition="in" filter="wipe(left)">
                      <p:cBhvr>
                        <p:cTn dur="500"/>
                        <p:tgtEl>
                          <p:spTgt spid="47"/>
                        </p:tgtEl>
                      </p:cBhvr>
                    </p:animEffect>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3_who are we">
    <p:spTree>
      <p:nvGrpSpPr>
        <p:cNvPr id="1" name=""/>
        <p:cNvGrpSpPr/>
        <p:nvPr/>
      </p:nvGrpSpPr>
      <p:grpSpPr>
        <a:xfrm>
          <a:off x="0" y="0"/>
          <a:ext cx="0" cy="0"/>
          <a:chOff x="0" y="0"/>
          <a:chExt cx="0" cy="0"/>
        </a:xfrm>
      </p:grpSpPr>
      <p:sp>
        <p:nvSpPr>
          <p:cNvPr id="8" name="Teardrop 7"/>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9"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
        <p:nvSpPr>
          <p:cNvPr id="10" name="Title 1"/>
          <p:cNvSpPr>
            <a:spLocks noGrp="1"/>
          </p:cNvSpPr>
          <p:nvPr>
            <p:ph type="title" hasCustomPrompt="1"/>
          </p:nvPr>
        </p:nvSpPr>
        <p:spPr>
          <a:xfrm>
            <a:off x="2336800" y="590267"/>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942253"/>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
        <p:nvSpPr>
          <p:cNvPr id="12" name="Picture Placeholder 7"/>
          <p:cNvSpPr>
            <a:spLocks noGrp="1"/>
          </p:cNvSpPr>
          <p:nvPr>
            <p:ph type="pic" sz="quarter" idx="13" hasCustomPrompt="1"/>
          </p:nvPr>
        </p:nvSpPr>
        <p:spPr>
          <a:xfrm>
            <a:off x="2032" y="2098548"/>
            <a:ext cx="4364736" cy="3730752"/>
          </a:xfrm>
          <a:prstGeom prst="rect">
            <a:avLst/>
          </a:prstGeom>
          <a:ln w="3175">
            <a:solidFill>
              <a:schemeClr val="tx1">
                <a:lumMod val="50000"/>
                <a:lumOff val="50000"/>
              </a:schemeClr>
            </a:solidFill>
          </a:ln>
        </p:spPr>
        <p:txBody>
          <a:bodyPr bIns="1826805" anchor="b"/>
          <a:lstStyle>
            <a:lvl1pPr algn="ctr">
              <a:buNone/>
              <a:defRPr sz="1600" b="1">
                <a:solidFill>
                  <a:schemeClr val="tx1">
                    <a:lumMod val="50000"/>
                    <a:lumOff val="50000"/>
                  </a:schemeClr>
                </a:solidFill>
              </a:defRPr>
            </a:lvl1pPr>
          </a:lstStyle>
          <a:p>
            <a:r>
              <a:rPr lang="en-US" dirty="0"/>
              <a:t>Click Icon To Add Image</a:t>
            </a:r>
          </a:p>
        </p:txBody>
      </p:sp>
      <p:sp>
        <p:nvSpPr>
          <p:cNvPr id="13" name="Picture Placeholder 7"/>
          <p:cNvSpPr>
            <a:spLocks noGrp="1"/>
          </p:cNvSpPr>
          <p:nvPr>
            <p:ph type="pic" sz="quarter" idx="14" hasCustomPrompt="1"/>
          </p:nvPr>
        </p:nvSpPr>
        <p:spPr>
          <a:xfrm>
            <a:off x="8737600" y="2098548"/>
            <a:ext cx="3454400" cy="3730752"/>
          </a:xfrm>
          <a:prstGeom prst="rect">
            <a:avLst/>
          </a:prstGeom>
          <a:ln w="3175">
            <a:solidFill>
              <a:schemeClr val="tx1">
                <a:lumMod val="50000"/>
                <a:lumOff val="50000"/>
              </a:schemeClr>
            </a:solidFill>
          </a:ln>
        </p:spPr>
        <p:txBody>
          <a:bodyPr bIns="1826805" anchor="b"/>
          <a:lstStyle>
            <a:lvl1pPr algn="ctr">
              <a:buNone/>
              <a:defRPr sz="1600" b="1">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338160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1500"/>
                            </p:stCondLst>
                            <p:childTnLst>
                              <p:par>
                                <p:cTn id="19" presetID="22" presetClass="entr" presetSubtype="2"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animBg="1"/>
      <p:bldP spid="13" grpId="0" animBg="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pic1">
    <p:spTree>
      <p:nvGrpSpPr>
        <p:cNvPr id="1" name=""/>
        <p:cNvGrpSpPr/>
        <p:nvPr/>
      </p:nvGrpSpPr>
      <p:grpSpPr>
        <a:xfrm>
          <a:off x="0" y="0"/>
          <a:ext cx="0" cy="0"/>
          <a:chOff x="0" y="0"/>
          <a:chExt cx="0" cy="0"/>
        </a:xfrm>
      </p:grpSpPr>
      <p:sp>
        <p:nvSpPr>
          <p:cNvPr id="3" name="Teardrop 2"/>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4"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
        <p:nvSpPr>
          <p:cNvPr id="7" name="Picture Placeholder 7"/>
          <p:cNvSpPr>
            <a:spLocks noGrp="1"/>
          </p:cNvSpPr>
          <p:nvPr>
            <p:ph type="pic" sz="quarter" idx="15" hasCustomPrompt="1"/>
          </p:nvPr>
        </p:nvSpPr>
        <p:spPr>
          <a:xfrm>
            <a:off x="0" y="0"/>
            <a:ext cx="12192000" cy="4800600"/>
          </a:xfrm>
          <a:prstGeom prst="rect">
            <a:avLst/>
          </a:prstGeom>
          <a:ln>
            <a:noFill/>
          </a:ln>
        </p:spPr>
        <p:txBody>
          <a:bodyPr bIns="1826805" anchor="b"/>
          <a:lstStyle>
            <a:lvl1pPr algn="ctr">
              <a:buNone/>
              <a:defRPr sz="2700" b="1">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312165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Who Are We1">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2336800" y="558803"/>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13" name="Text Placeholder 3"/>
          <p:cNvSpPr>
            <a:spLocks noGrp="1"/>
          </p:cNvSpPr>
          <p:nvPr>
            <p:ph type="body" sz="half" idx="2" hasCustomPrompt="1"/>
          </p:nvPr>
        </p:nvSpPr>
        <p:spPr>
          <a:xfrm>
            <a:off x="3352800" y="910789"/>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
        <p:nvSpPr>
          <p:cNvPr id="16" name="Picture Placeholder 7"/>
          <p:cNvSpPr>
            <a:spLocks noGrp="1"/>
          </p:cNvSpPr>
          <p:nvPr>
            <p:ph type="pic" sz="quarter" idx="15" hasCustomPrompt="1"/>
          </p:nvPr>
        </p:nvSpPr>
        <p:spPr>
          <a:xfrm>
            <a:off x="6908800" y="2133601"/>
            <a:ext cx="2235200" cy="1524000"/>
          </a:xfrm>
          <a:prstGeom prst="rect">
            <a:avLst/>
          </a:prstGeom>
          <a:ln>
            <a:noFill/>
          </a:ln>
        </p:spPr>
        <p:txBody>
          <a:bodyPr bIns="365406" anchor="b"/>
          <a:lstStyle>
            <a:lvl1pPr algn="ctr">
              <a:buNone/>
              <a:defRPr sz="1600">
                <a:solidFill>
                  <a:schemeClr val="tx1">
                    <a:lumMod val="50000"/>
                    <a:lumOff val="50000"/>
                  </a:schemeClr>
                </a:solidFill>
              </a:defRPr>
            </a:lvl1pPr>
          </a:lstStyle>
          <a:p>
            <a:r>
              <a:rPr lang="en-US" dirty="0"/>
              <a:t>Image Holder</a:t>
            </a:r>
          </a:p>
        </p:txBody>
      </p:sp>
      <p:sp>
        <p:nvSpPr>
          <p:cNvPr id="17" name="Picture Placeholder 7"/>
          <p:cNvSpPr>
            <a:spLocks noGrp="1"/>
          </p:cNvSpPr>
          <p:nvPr>
            <p:ph type="pic" sz="quarter" idx="16" hasCustomPrompt="1"/>
          </p:nvPr>
        </p:nvSpPr>
        <p:spPr>
          <a:xfrm>
            <a:off x="9347200" y="2133601"/>
            <a:ext cx="2235200" cy="1524000"/>
          </a:xfrm>
          <a:prstGeom prst="rect">
            <a:avLst/>
          </a:prstGeom>
          <a:ln>
            <a:noFill/>
          </a:ln>
        </p:spPr>
        <p:txBody>
          <a:bodyPr bIns="365406" anchor="b"/>
          <a:lstStyle>
            <a:lvl1pPr algn="ctr">
              <a:buNone/>
              <a:defRPr sz="1600">
                <a:solidFill>
                  <a:schemeClr val="tx1">
                    <a:lumMod val="50000"/>
                    <a:lumOff val="50000"/>
                  </a:schemeClr>
                </a:solidFill>
              </a:defRPr>
            </a:lvl1pPr>
          </a:lstStyle>
          <a:p>
            <a:r>
              <a:rPr lang="en-US" dirty="0"/>
              <a:t>Image Holder</a:t>
            </a:r>
          </a:p>
        </p:txBody>
      </p:sp>
      <p:sp>
        <p:nvSpPr>
          <p:cNvPr id="18" name="Picture Placeholder 7"/>
          <p:cNvSpPr>
            <a:spLocks noGrp="1"/>
          </p:cNvSpPr>
          <p:nvPr>
            <p:ph type="pic" sz="quarter" idx="17" hasCustomPrompt="1"/>
          </p:nvPr>
        </p:nvSpPr>
        <p:spPr>
          <a:xfrm>
            <a:off x="1219200" y="3886200"/>
            <a:ext cx="10363200" cy="1828800"/>
          </a:xfrm>
          <a:prstGeom prst="rect">
            <a:avLst/>
          </a:prstGeom>
          <a:ln>
            <a:noFill/>
          </a:ln>
        </p:spPr>
        <p:txBody>
          <a:bodyPr bIns="365406" anchor="b"/>
          <a:lstStyle>
            <a:lvl1pPr algn="ctr">
              <a:buNone/>
              <a:defRPr sz="1600">
                <a:solidFill>
                  <a:schemeClr val="tx1">
                    <a:lumMod val="50000"/>
                    <a:lumOff val="50000"/>
                  </a:schemeClr>
                </a:solidFill>
              </a:defRPr>
            </a:lvl1pPr>
          </a:lstStyle>
          <a:p>
            <a:r>
              <a:rPr lang="en-US" dirty="0"/>
              <a:t>Image Holder</a:t>
            </a:r>
          </a:p>
        </p:txBody>
      </p:sp>
      <p:sp>
        <p:nvSpPr>
          <p:cNvPr id="9" name="Teardrop 8"/>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10"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Tree>
    <p:extLst>
      <p:ext uri="{BB962C8B-B14F-4D97-AF65-F5344CB8AC3E}">
        <p14:creationId xmlns:p14="http://schemas.microsoft.com/office/powerpoint/2010/main" val="97076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pic1">
    <p:spTree>
      <p:nvGrpSpPr>
        <p:cNvPr id="1" name=""/>
        <p:cNvGrpSpPr/>
        <p:nvPr/>
      </p:nvGrpSpPr>
      <p:grpSpPr>
        <a:xfrm>
          <a:off x="0" y="0"/>
          <a:ext cx="0" cy="0"/>
          <a:chOff x="0" y="0"/>
          <a:chExt cx="0" cy="0"/>
        </a:xfrm>
      </p:grpSpPr>
      <p:sp>
        <p:nvSpPr>
          <p:cNvPr id="5" name="Picture Placeholder 7"/>
          <p:cNvSpPr>
            <a:spLocks noGrp="1"/>
          </p:cNvSpPr>
          <p:nvPr>
            <p:ph type="pic" sz="quarter" idx="15" hasCustomPrompt="1"/>
          </p:nvPr>
        </p:nvSpPr>
        <p:spPr>
          <a:xfrm>
            <a:off x="0" y="0"/>
            <a:ext cx="12192000" cy="4419600"/>
          </a:xfrm>
          <a:prstGeom prst="rect">
            <a:avLst/>
          </a:prstGeom>
          <a:ln>
            <a:noFill/>
          </a:ln>
        </p:spPr>
        <p:txBody>
          <a:bodyPr bIns="365406" anchor="b"/>
          <a:lstStyle>
            <a:lvl1pPr algn="ctr">
              <a:buNone/>
              <a:defRPr sz="1600">
                <a:solidFill>
                  <a:schemeClr val="tx1">
                    <a:lumMod val="50000"/>
                    <a:lumOff val="50000"/>
                  </a:schemeClr>
                </a:solidFill>
              </a:defRPr>
            </a:lvl1pPr>
          </a:lstStyle>
          <a:p>
            <a:r>
              <a:rPr lang="en-US" dirty="0"/>
              <a:t>Image Holder</a:t>
            </a:r>
          </a:p>
        </p:txBody>
      </p:sp>
      <p:sp>
        <p:nvSpPr>
          <p:cNvPr id="6" name="Teardrop 5"/>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7"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Tree>
    <p:extLst>
      <p:ext uri="{BB962C8B-B14F-4D97-AF65-F5344CB8AC3E}">
        <p14:creationId xmlns:p14="http://schemas.microsoft.com/office/powerpoint/2010/main" val="214275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What we do?">
    <p:spTree>
      <p:nvGrpSpPr>
        <p:cNvPr id="1" name=""/>
        <p:cNvGrpSpPr/>
        <p:nvPr/>
      </p:nvGrpSpPr>
      <p:grpSpPr>
        <a:xfrm>
          <a:off x="0" y="0"/>
          <a:ext cx="0" cy="0"/>
          <a:chOff x="0" y="0"/>
          <a:chExt cx="0" cy="0"/>
        </a:xfrm>
      </p:grpSpPr>
      <p:sp>
        <p:nvSpPr>
          <p:cNvPr id="13" name="Teardrop 12"/>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14"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
        <p:nvSpPr>
          <p:cNvPr id="15" name="Title 1"/>
          <p:cNvSpPr>
            <a:spLocks noGrp="1"/>
          </p:cNvSpPr>
          <p:nvPr>
            <p:ph type="title" hasCustomPrompt="1"/>
          </p:nvPr>
        </p:nvSpPr>
        <p:spPr>
          <a:xfrm>
            <a:off x="2336800" y="590267"/>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16" name="Text Placeholder 3"/>
          <p:cNvSpPr>
            <a:spLocks noGrp="1"/>
          </p:cNvSpPr>
          <p:nvPr>
            <p:ph type="body" sz="half" idx="2" hasCustomPrompt="1"/>
          </p:nvPr>
        </p:nvSpPr>
        <p:spPr>
          <a:xfrm>
            <a:off x="3352800" y="942253"/>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
        <p:nvSpPr>
          <p:cNvPr id="41" name="Picture Placeholder 7"/>
          <p:cNvSpPr>
            <a:spLocks noGrp="1"/>
          </p:cNvSpPr>
          <p:nvPr>
            <p:ph type="pic" sz="quarter" idx="13" hasCustomPrompt="1"/>
          </p:nvPr>
        </p:nvSpPr>
        <p:spPr>
          <a:xfrm>
            <a:off x="0" y="2260600"/>
            <a:ext cx="4059936" cy="3424464"/>
          </a:xfrm>
          <a:prstGeom prst="rect">
            <a:avLst/>
          </a:prstGeom>
          <a:ln w="3175">
            <a:noFill/>
          </a:ln>
        </p:spPr>
        <p:txBody>
          <a:bodyPr bIns="1461454" anchor="b"/>
          <a:lstStyle>
            <a:lvl1pPr algn="ctr">
              <a:buNone/>
              <a:defRPr sz="1900" b="1">
                <a:solidFill>
                  <a:schemeClr val="tx1">
                    <a:lumMod val="50000"/>
                    <a:lumOff val="50000"/>
                  </a:schemeClr>
                </a:solidFill>
              </a:defRPr>
            </a:lvl1pPr>
          </a:lstStyle>
          <a:p>
            <a:r>
              <a:rPr lang="en-US" dirty="0"/>
              <a:t>Click Icon To Add Image</a:t>
            </a:r>
          </a:p>
        </p:txBody>
      </p:sp>
      <p:sp>
        <p:nvSpPr>
          <p:cNvPr id="42" name="Picture Placeholder 7"/>
          <p:cNvSpPr>
            <a:spLocks noGrp="1"/>
          </p:cNvSpPr>
          <p:nvPr>
            <p:ph type="pic" sz="quarter" idx="14" hasCustomPrompt="1"/>
          </p:nvPr>
        </p:nvSpPr>
        <p:spPr>
          <a:xfrm>
            <a:off x="4059936" y="2260600"/>
            <a:ext cx="8132064" cy="3424464"/>
          </a:xfrm>
          <a:prstGeom prst="rect">
            <a:avLst/>
          </a:prstGeom>
          <a:ln w="3175">
            <a:noFill/>
          </a:ln>
        </p:spPr>
        <p:txBody>
          <a:bodyPr bIns="1461454" anchor="b"/>
          <a:lstStyle>
            <a:lvl1pPr algn="ctr" rtl="0">
              <a:buNone/>
              <a:defRPr sz="1900" b="1">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37454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500"/>
                                        <p:tgtEl>
                                          <p:spTgt spid="16">
                                            <p:txEl>
                                              <p:pRg st="0" end="0"/>
                                            </p:txEl>
                                          </p:spTgt>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par>
                          <p:cTn id="18" fill="hold">
                            <p:stCondLst>
                              <p:cond delay="1500"/>
                            </p:stCondLst>
                            <p:childTnLst>
                              <p:par>
                                <p:cTn id="19" presetID="22" presetClass="entr" presetSubtype="2"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right)">
                                      <p:cBhvr>
                                        <p:cTn id="2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41" grpId="0"/>
      <p:bldP spid="42" grpId="0"/>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What we do?">
    <p:spTree>
      <p:nvGrpSpPr>
        <p:cNvPr id="1" name=""/>
        <p:cNvGrpSpPr/>
        <p:nvPr/>
      </p:nvGrpSpPr>
      <p:grpSpPr>
        <a:xfrm>
          <a:off x="0" y="0"/>
          <a:ext cx="0" cy="0"/>
          <a:chOff x="0" y="0"/>
          <a:chExt cx="0" cy="0"/>
        </a:xfrm>
      </p:grpSpPr>
      <p:sp>
        <p:nvSpPr>
          <p:cNvPr id="18" name="Teardrop 17"/>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19"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
        <p:nvSpPr>
          <p:cNvPr id="20" name="Title 1"/>
          <p:cNvSpPr>
            <a:spLocks noGrp="1"/>
          </p:cNvSpPr>
          <p:nvPr>
            <p:ph type="title" hasCustomPrompt="1"/>
          </p:nvPr>
        </p:nvSpPr>
        <p:spPr>
          <a:xfrm>
            <a:off x="2336800" y="590267"/>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21" name="Text Placeholder 3"/>
          <p:cNvSpPr>
            <a:spLocks noGrp="1"/>
          </p:cNvSpPr>
          <p:nvPr>
            <p:ph type="body" sz="half" idx="2" hasCustomPrompt="1"/>
          </p:nvPr>
        </p:nvSpPr>
        <p:spPr>
          <a:xfrm>
            <a:off x="3352800" y="942253"/>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
        <p:nvSpPr>
          <p:cNvPr id="22" name="Rectangle 21"/>
          <p:cNvSpPr/>
          <p:nvPr userDrawn="1"/>
        </p:nvSpPr>
        <p:spPr>
          <a:xfrm>
            <a:off x="7577928" y="2260616"/>
            <a:ext cx="3759200" cy="3415727"/>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a:solidFill>
                <a:srgbClr val="FFFFFF"/>
              </a:solidFill>
              <a:latin typeface="Calibri"/>
            </a:endParaRPr>
          </a:p>
        </p:txBody>
      </p:sp>
      <p:sp>
        <p:nvSpPr>
          <p:cNvPr id="23" name="Picture Placeholder 7"/>
          <p:cNvSpPr>
            <a:spLocks noGrp="1"/>
          </p:cNvSpPr>
          <p:nvPr>
            <p:ph type="pic" sz="quarter" idx="11" hasCustomPrompt="1"/>
          </p:nvPr>
        </p:nvSpPr>
        <p:spPr>
          <a:xfrm>
            <a:off x="855395" y="2260659"/>
            <a:ext cx="3352800" cy="1707863"/>
          </a:xfrm>
          <a:prstGeom prst="rect">
            <a:avLst/>
          </a:prstGeom>
          <a:solidFill>
            <a:schemeClr val="accent1">
              <a:lumMod val="40000"/>
              <a:lumOff val="60000"/>
            </a:schemeClr>
          </a:solidFill>
          <a:ln w="19050">
            <a:noFill/>
          </a:ln>
        </p:spPr>
        <p:txBody>
          <a:bodyPr tIns="0" bIns="243577" anchor="b"/>
          <a:lstStyle>
            <a:lvl1pPr algn="ctr">
              <a:buNone/>
              <a:defRPr sz="1900" b="1">
                <a:solidFill>
                  <a:schemeClr val="bg1"/>
                </a:solidFill>
              </a:defRPr>
            </a:lvl1pPr>
          </a:lstStyle>
          <a:p>
            <a:r>
              <a:rPr lang="en-US" dirty="0"/>
              <a:t>Click Icon To Add Image</a:t>
            </a:r>
          </a:p>
        </p:txBody>
      </p:sp>
      <p:sp>
        <p:nvSpPr>
          <p:cNvPr id="24" name="Picture Placeholder 7"/>
          <p:cNvSpPr>
            <a:spLocks noGrp="1"/>
          </p:cNvSpPr>
          <p:nvPr>
            <p:ph type="pic" sz="quarter" idx="12" hasCustomPrompt="1"/>
          </p:nvPr>
        </p:nvSpPr>
        <p:spPr>
          <a:xfrm>
            <a:off x="4208195" y="2260659"/>
            <a:ext cx="3352800" cy="1707863"/>
          </a:xfrm>
          <a:prstGeom prst="rect">
            <a:avLst/>
          </a:prstGeom>
          <a:solidFill>
            <a:schemeClr val="accent2">
              <a:lumMod val="40000"/>
              <a:lumOff val="60000"/>
            </a:schemeClr>
          </a:solidFill>
          <a:ln w="19050">
            <a:noFill/>
          </a:ln>
        </p:spPr>
        <p:txBody>
          <a:bodyPr tIns="0" bIns="243577" anchor="b"/>
          <a:lstStyle>
            <a:lvl1pPr algn="ctr">
              <a:buNone/>
              <a:defRPr sz="1900" b="1">
                <a:solidFill>
                  <a:schemeClr val="bg1"/>
                </a:solidFill>
              </a:defRPr>
            </a:lvl1pPr>
          </a:lstStyle>
          <a:p>
            <a:r>
              <a:rPr lang="en-US" dirty="0"/>
              <a:t>Click Icon To Add Image</a:t>
            </a:r>
          </a:p>
        </p:txBody>
      </p:sp>
      <p:sp>
        <p:nvSpPr>
          <p:cNvPr id="25" name="Picture Placeholder 7"/>
          <p:cNvSpPr>
            <a:spLocks noGrp="1"/>
          </p:cNvSpPr>
          <p:nvPr>
            <p:ph type="pic" sz="quarter" idx="13" hasCustomPrompt="1"/>
          </p:nvPr>
        </p:nvSpPr>
        <p:spPr>
          <a:xfrm>
            <a:off x="855395" y="3968522"/>
            <a:ext cx="3352800" cy="1707863"/>
          </a:xfrm>
          <a:prstGeom prst="rect">
            <a:avLst/>
          </a:prstGeom>
          <a:solidFill>
            <a:schemeClr val="accent3">
              <a:lumMod val="40000"/>
              <a:lumOff val="60000"/>
            </a:schemeClr>
          </a:solidFill>
          <a:ln w="19050">
            <a:noFill/>
          </a:ln>
        </p:spPr>
        <p:txBody>
          <a:bodyPr tIns="0" bIns="243577" anchor="b"/>
          <a:lstStyle>
            <a:lvl1pPr algn="ctr">
              <a:buNone/>
              <a:defRPr sz="1900" b="1">
                <a:solidFill>
                  <a:schemeClr val="bg1"/>
                </a:solidFill>
              </a:defRPr>
            </a:lvl1pPr>
          </a:lstStyle>
          <a:p>
            <a:r>
              <a:rPr lang="en-US" dirty="0"/>
              <a:t>Click Icon To Add Image</a:t>
            </a:r>
          </a:p>
        </p:txBody>
      </p:sp>
      <p:sp>
        <p:nvSpPr>
          <p:cNvPr id="26" name="Picture Placeholder 7"/>
          <p:cNvSpPr>
            <a:spLocks noGrp="1"/>
          </p:cNvSpPr>
          <p:nvPr>
            <p:ph type="pic" sz="quarter" idx="14" hasCustomPrompt="1"/>
          </p:nvPr>
        </p:nvSpPr>
        <p:spPr>
          <a:xfrm>
            <a:off x="4208195" y="3968522"/>
            <a:ext cx="3352800" cy="1707863"/>
          </a:xfrm>
          <a:prstGeom prst="rect">
            <a:avLst/>
          </a:prstGeom>
          <a:solidFill>
            <a:schemeClr val="accent4">
              <a:lumMod val="40000"/>
              <a:lumOff val="60000"/>
            </a:schemeClr>
          </a:solidFill>
          <a:ln w="19050">
            <a:noFill/>
          </a:ln>
        </p:spPr>
        <p:txBody>
          <a:bodyPr tIns="0" bIns="243577" anchor="b"/>
          <a:lstStyle>
            <a:lvl1pPr algn="ctr">
              <a:buNone/>
              <a:defRPr sz="1900" b="1">
                <a:solidFill>
                  <a:schemeClr val="bg1"/>
                </a:solidFill>
              </a:defRPr>
            </a:lvl1pPr>
          </a:lstStyle>
          <a:p>
            <a:r>
              <a:rPr lang="en-US" dirty="0"/>
              <a:t>Click Icon To Add Image</a:t>
            </a:r>
          </a:p>
        </p:txBody>
      </p:sp>
    </p:spTree>
    <p:extLst>
      <p:ext uri="{BB962C8B-B14F-4D97-AF65-F5344CB8AC3E}">
        <p14:creationId xmlns:p14="http://schemas.microsoft.com/office/powerpoint/2010/main" val="115947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Effect transition="in" filter="fade">
                                      <p:cBhvr>
                                        <p:cTn id="13" dur="500"/>
                                        <p:tgtEl>
                                          <p:spTgt spid="21">
                                            <p:txEl>
                                              <p:pRg st="0" end="0"/>
                                            </p:txEl>
                                          </p:spTgt>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par>
                          <p:cTn id="18" fill="hold">
                            <p:stCondLst>
                              <p:cond delay="1500"/>
                            </p:stCondLst>
                            <p:childTnLst>
                              <p:par>
                                <p:cTn id="19" presetID="2" presetClass="entr" presetSubtype="4" accel="50000" decel="5000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1000" fill="hold"/>
                                        <p:tgtEl>
                                          <p:spTgt spid="23"/>
                                        </p:tgtEl>
                                        <p:attrNameLst>
                                          <p:attrName>ppt_x</p:attrName>
                                        </p:attrNameLst>
                                      </p:cBhvr>
                                      <p:tavLst>
                                        <p:tav tm="0">
                                          <p:val>
                                            <p:strVal val="#ppt_x"/>
                                          </p:val>
                                        </p:tav>
                                        <p:tav tm="100000">
                                          <p:val>
                                            <p:strVal val="#ppt_x"/>
                                          </p:val>
                                        </p:tav>
                                      </p:tavLst>
                                    </p:anim>
                                    <p:anim calcmode="lin" valueType="num">
                                      <p:cBhvr additive="base">
                                        <p:cTn id="22" dur="1000" fill="hold"/>
                                        <p:tgtEl>
                                          <p:spTgt spid="23"/>
                                        </p:tgtEl>
                                        <p:attrNameLst>
                                          <p:attrName>ppt_y</p:attrName>
                                        </p:attrNameLst>
                                      </p:cBhvr>
                                      <p:tavLst>
                                        <p:tav tm="0">
                                          <p:val>
                                            <p:strVal val="1+#ppt_h/2"/>
                                          </p:val>
                                        </p:tav>
                                        <p:tav tm="100000">
                                          <p:val>
                                            <p:strVal val="#ppt_y"/>
                                          </p:val>
                                        </p:tav>
                                      </p:tavLst>
                                    </p:anim>
                                  </p:childTnLst>
                                </p:cTn>
                              </p:par>
                            </p:childTnLst>
                          </p:cTn>
                        </p:par>
                        <p:par>
                          <p:cTn id="23" fill="hold">
                            <p:stCondLst>
                              <p:cond delay="2500"/>
                            </p:stCondLst>
                            <p:childTnLst>
                              <p:par>
                                <p:cTn id="24" presetID="2" presetClass="entr" presetSubtype="4" accel="50000" decel="5000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1000" fill="hold"/>
                                        <p:tgtEl>
                                          <p:spTgt spid="24"/>
                                        </p:tgtEl>
                                        <p:attrNameLst>
                                          <p:attrName>ppt_x</p:attrName>
                                        </p:attrNameLst>
                                      </p:cBhvr>
                                      <p:tavLst>
                                        <p:tav tm="0">
                                          <p:val>
                                            <p:strVal val="#ppt_x"/>
                                          </p:val>
                                        </p:tav>
                                        <p:tav tm="100000">
                                          <p:val>
                                            <p:strVal val="#ppt_x"/>
                                          </p:val>
                                        </p:tav>
                                      </p:tavLst>
                                    </p:anim>
                                    <p:anim calcmode="lin" valueType="num">
                                      <p:cBhvr additive="base">
                                        <p:cTn id="27" dur="1000" fill="hold"/>
                                        <p:tgtEl>
                                          <p:spTgt spid="24"/>
                                        </p:tgtEl>
                                        <p:attrNameLst>
                                          <p:attrName>ppt_y</p:attrName>
                                        </p:attrNameLst>
                                      </p:cBhvr>
                                      <p:tavLst>
                                        <p:tav tm="0">
                                          <p:val>
                                            <p:strVal val="1+#ppt_h/2"/>
                                          </p:val>
                                        </p:tav>
                                        <p:tav tm="100000">
                                          <p:val>
                                            <p:strVal val="#ppt_y"/>
                                          </p:val>
                                        </p:tav>
                                      </p:tavLst>
                                    </p:anim>
                                  </p:childTnLst>
                                </p:cTn>
                              </p:par>
                            </p:childTnLst>
                          </p:cTn>
                        </p:par>
                        <p:par>
                          <p:cTn id="28" fill="hold">
                            <p:stCondLst>
                              <p:cond delay="3500"/>
                            </p:stCondLst>
                            <p:childTnLst>
                              <p:par>
                                <p:cTn id="29" presetID="2" presetClass="entr" presetSubtype="4" accel="50000" decel="5000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ppt_x"/>
                                          </p:val>
                                        </p:tav>
                                        <p:tav tm="100000">
                                          <p:val>
                                            <p:strVal val="#ppt_x"/>
                                          </p:val>
                                        </p:tav>
                                      </p:tavLst>
                                    </p:anim>
                                    <p:anim calcmode="lin" valueType="num">
                                      <p:cBhvr additive="base">
                                        <p:cTn id="32" dur="1000" fill="hold"/>
                                        <p:tgtEl>
                                          <p:spTgt spid="25"/>
                                        </p:tgtEl>
                                        <p:attrNameLst>
                                          <p:attrName>ppt_y</p:attrName>
                                        </p:attrNameLst>
                                      </p:cBhvr>
                                      <p:tavLst>
                                        <p:tav tm="0">
                                          <p:val>
                                            <p:strVal val="1+#ppt_h/2"/>
                                          </p:val>
                                        </p:tav>
                                        <p:tav tm="100000">
                                          <p:val>
                                            <p:strVal val="#ppt_y"/>
                                          </p:val>
                                        </p:tav>
                                      </p:tavLst>
                                    </p:anim>
                                  </p:childTnLst>
                                </p:cTn>
                              </p:par>
                            </p:childTnLst>
                          </p:cTn>
                        </p:par>
                        <p:par>
                          <p:cTn id="33" fill="hold">
                            <p:stCondLst>
                              <p:cond delay="4500"/>
                            </p:stCondLst>
                            <p:childTnLst>
                              <p:par>
                                <p:cTn id="34" presetID="2" presetClass="entr" presetSubtype="4" accel="50000" decel="5000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1000" fill="hold"/>
                                        <p:tgtEl>
                                          <p:spTgt spid="26"/>
                                        </p:tgtEl>
                                        <p:attrNameLst>
                                          <p:attrName>ppt_x</p:attrName>
                                        </p:attrNameLst>
                                      </p:cBhvr>
                                      <p:tavLst>
                                        <p:tav tm="0">
                                          <p:val>
                                            <p:strVal val="#ppt_x"/>
                                          </p:val>
                                        </p:tav>
                                        <p:tav tm="100000">
                                          <p:val>
                                            <p:strVal val="#ppt_x"/>
                                          </p:val>
                                        </p:tav>
                                      </p:tavLst>
                                    </p:anim>
                                    <p:anim calcmode="lin" valueType="num">
                                      <p:cBhvr additive="base">
                                        <p:cTn id="37"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animBg="1"/>
      <p:bldP spid="23" grpId="0" animBg="1"/>
      <p:bldP spid="24" grpId="0" animBg="1"/>
      <p:bldP spid="25" grpId="0" animBg="1"/>
      <p:bldP spid="26" grpId="0" animBg="1"/>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What we do?">
    <p:spTree>
      <p:nvGrpSpPr>
        <p:cNvPr id="1" name=""/>
        <p:cNvGrpSpPr/>
        <p:nvPr/>
      </p:nvGrpSpPr>
      <p:grpSpPr>
        <a:xfrm>
          <a:off x="0" y="0"/>
          <a:ext cx="0" cy="0"/>
          <a:chOff x="0" y="0"/>
          <a:chExt cx="0" cy="0"/>
        </a:xfrm>
      </p:grpSpPr>
      <p:sp>
        <p:nvSpPr>
          <p:cNvPr id="13" name="Teardrop 12"/>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14"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
        <p:nvSpPr>
          <p:cNvPr id="15" name="Title 1"/>
          <p:cNvSpPr>
            <a:spLocks noGrp="1"/>
          </p:cNvSpPr>
          <p:nvPr>
            <p:ph type="title" hasCustomPrompt="1"/>
          </p:nvPr>
        </p:nvSpPr>
        <p:spPr>
          <a:xfrm>
            <a:off x="2336800" y="590267"/>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16" name="Text Placeholder 3"/>
          <p:cNvSpPr>
            <a:spLocks noGrp="1"/>
          </p:cNvSpPr>
          <p:nvPr>
            <p:ph type="body" sz="half" idx="2" hasCustomPrompt="1"/>
          </p:nvPr>
        </p:nvSpPr>
        <p:spPr>
          <a:xfrm>
            <a:off x="3352800" y="942253"/>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
        <p:nvSpPr>
          <p:cNvPr id="17" name="Picture Placeholder 7"/>
          <p:cNvSpPr>
            <a:spLocks noGrp="1"/>
          </p:cNvSpPr>
          <p:nvPr>
            <p:ph type="pic" sz="quarter" idx="17" hasCustomPrompt="1"/>
          </p:nvPr>
        </p:nvSpPr>
        <p:spPr>
          <a:xfrm>
            <a:off x="-6351" y="2527300"/>
            <a:ext cx="2950464" cy="1828800"/>
          </a:xfrm>
          <a:prstGeom prst="rect">
            <a:avLst/>
          </a:prstGeom>
          <a:noFill/>
          <a:ln w="19050">
            <a:noFill/>
          </a:ln>
        </p:spPr>
        <p:txBody>
          <a:bodyPr tIns="0" bIns="608899" anchor="b"/>
          <a:lstStyle>
            <a:lvl1pPr algn="ctr">
              <a:buNone/>
              <a:defRPr sz="1900" b="1">
                <a:solidFill>
                  <a:schemeClr val="tx1">
                    <a:lumMod val="50000"/>
                    <a:lumOff val="50000"/>
                  </a:schemeClr>
                </a:solidFill>
              </a:defRPr>
            </a:lvl1pPr>
          </a:lstStyle>
          <a:p>
            <a:r>
              <a:rPr lang="en-US" dirty="0"/>
              <a:t>Click Icon To Add Image</a:t>
            </a:r>
          </a:p>
        </p:txBody>
      </p:sp>
      <p:sp>
        <p:nvSpPr>
          <p:cNvPr id="18" name="Picture Placeholder 7"/>
          <p:cNvSpPr>
            <a:spLocks noGrp="1"/>
          </p:cNvSpPr>
          <p:nvPr>
            <p:ph type="pic" sz="quarter" idx="18" hasCustomPrompt="1"/>
          </p:nvPr>
        </p:nvSpPr>
        <p:spPr>
          <a:xfrm>
            <a:off x="9241536" y="2527300"/>
            <a:ext cx="2950464" cy="1828800"/>
          </a:xfrm>
          <a:prstGeom prst="rect">
            <a:avLst/>
          </a:prstGeom>
          <a:noFill/>
          <a:ln w="19050">
            <a:noFill/>
          </a:ln>
        </p:spPr>
        <p:txBody>
          <a:bodyPr tIns="0" bIns="608899" anchor="b"/>
          <a:lstStyle>
            <a:lvl1pPr algn="ctr" rtl="0">
              <a:buNone/>
              <a:defRPr sz="1900" b="1">
                <a:solidFill>
                  <a:schemeClr val="tx1">
                    <a:lumMod val="50000"/>
                    <a:lumOff val="50000"/>
                  </a:schemeClr>
                </a:solidFill>
              </a:defRPr>
            </a:lvl1pPr>
          </a:lstStyle>
          <a:p>
            <a:r>
              <a:rPr lang="en-US" dirty="0"/>
              <a:t>Click Icon To Add Image</a:t>
            </a:r>
          </a:p>
        </p:txBody>
      </p:sp>
      <p:sp>
        <p:nvSpPr>
          <p:cNvPr id="19" name="Picture Placeholder 7"/>
          <p:cNvSpPr>
            <a:spLocks noGrp="1"/>
          </p:cNvSpPr>
          <p:nvPr>
            <p:ph type="pic" sz="quarter" idx="19" hasCustomPrompt="1"/>
          </p:nvPr>
        </p:nvSpPr>
        <p:spPr>
          <a:xfrm>
            <a:off x="6158908" y="2527300"/>
            <a:ext cx="2950464" cy="1828800"/>
          </a:xfrm>
          <a:prstGeom prst="rect">
            <a:avLst/>
          </a:prstGeom>
          <a:noFill/>
          <a:ln w="19050">
            <a:noFill/>
          </a:ln>
        </p:spPr>
        <p:txBody>
          <a:bodyPr tIns="0" bIns="608899" anchor="b"/>
          <a:lstStyle>
            <a:lvl1pPr algn="ctr" rtl="0">
              <a:buNone/>
              <a:defRPr sz="1900" b="1">
                <a:solidFill>
                  <a:schemeClr val="tx1">
                    <a:lumMod val="50000"/>
                    <a:lumOff val="50000"/>
                  </a:schemeClr>
                </a:solidFill>
              </a:defRPr>
            </a:lvl1pPr>
          </a:lstStyle>
          <a:p>
            <a:r>
              <a:rPr lang="en-US" dirty="0"/>
              <a:t>Click Icon To Add Image</a:t>
            </a:r>
          </a:p>
        </p:txBody>
      </p:sp>
      <p:sp>
        <p:nvSpPr>
          <p:cNvPr id="20" name="Picture Placeholder 7"/>
          <p:cNvSpPr>
            <a:spLocks noGrp="1"/>
          </p:cNvSpPr>
          <p:nvPr>
            <p:ph type="pic" sz="quarter" idx="20" hasCustomPrompt="1"/>
          </p:nvPr>
        </p:nvSpPr>
        <p:spPr>
          <a:xfrm>
            <a:off x="3076279" y="2527300"/>
            <a:ext cx="2950464" cy="1828800"/>
          </a:xfrm>
          <a:prstGeom prst="rect">
            <a:avLst/>
          </a:prstGeom>
          <a:noFill/>
          <a:ln w="19050">
            <a:noFill/>
          </a:ln>
        </p:spPr>
        <p:txBody>
          <a:bodyPr tIns="0" bIns="608899" anchor="b"/>
          <a:lstStyle>
            <a:lvl1pPr algn="ctr" rtl="0">
              <a:buNone/>
              <a:defRPr sz="1900" b="1">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20418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500"/>
                                        <p:tgtEl>
                                          <p:spTgt spid="16">
                                            <p:txEl>
                                              <p:pRg st="0" end="0"/>
                                            </p:txEl>
                                          </p:spTgt>
                                        </p:tgtEl>
                                      </p:cBhvr>
                                    </p:animEffect>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1000" fill="hold"/>
                                        <p:tgtEl>
                                          <p:spTgt spid="17"/>
                                        </p:tgtEl>
                                        <p:attrNameLst>
                                          <p:attrName>ppt_x</p:attrName>
                                        </p:attrNameLst>
                                      </p:cBhvr>
                                      <p:tavLst>
                                        <p:tav tm="0">
                                          <p:val>
                                            <p:strVal val="#ppt_x"/>
                                          </p:val>
                                        </p:tav>
                                        <p:tav tm="100000">
                                          <p:val>
                                            <p:strVal val="#ppt_x"/>
                                          </p:val>
                                        </p:tav>
                                      </p:tavLst>
                                    </p:anim>
                                    <p:anim calcmode="lin" valueType="num">
                                      <p:cBhvr additive="base">
                                        <p:cTn id="18" dur="1000" fill="hold"/>
                                        <p:tgtEl>
                                          <p:spTgt spid="17"/>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1000" fill="hold"/>
                                        <p:tgtEl>
                                          <p:spTgt spid="20"/>
                                        </p:tgtEl>
                                        <p:attrNameLst>
                                          <p:attrName>ppt_x</p:attrName>
                                        </p:attrNameLst>
                                      </p:cBhvr>
                                      <p:tavLst>
                                        <p:tav tm="0">
                                          <p:val>
                                            <p:strVal val="#ppt_x"/>
                                          </p:val>
                                        </p:tav>
                                        <p:tav tm="100000">
                                          <p:val>
                                            <p:strVal val="#ppt_x"/>
                                          </p:val>
                                        </p:tav>
                                      </p:tavLst>
                                    </p:anim>
                                    <p:anim calcmode="lin" valueType="num">
                                      <p:cBhvr additive="base">
                                        <p:cTn id="23" dur="1000" fill="hold"/>
                                        <p:tgtEl>
                                          <p:spTgt spid="20"/>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par>
                          <p:cTn id="29" fill="hold">
                            <p:stCondLst>
                              <p:cond delay="40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1000" fill="hold"/>
                                        <p:tgtEl>
                                          <p:spTgt spid="18"/>
                                        </p:tgtEl>
                                        <p:attrNameLst>
                                          <p:attrName>ppt_x</p:attrName>
                                        </p:attrNameLst>
                                      </p:cBhvr>
                                      <p:tavLst>
                                        <p:tav tm="0">
                                          <p:val>
                                            <p:strVal val="#ppt_x"/>
                                          </p:val>
                                        </p:tav>
                                        <p:tav tm="100000">
                                          <p:val>
                                            <p:strVal val="#ppt_x"/>
                                          </p:val>
                                        </p:tav>
                                      </p:tavLst>
                                    </p:anim>
                                    <p:anim calcmode="lin" valueType="num">
                                      <p:cBhvr additive="base">
                                        <p:cTn id="33"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bldP spid="18" grpId="0"/>
      <p:bldP spid="19" grpId="0"/>
      <p:bldP spid="20" grpId="0"/>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Portfolio">
    <p:spTree>
      <p:nvGrpSpPr>
        <p:cNvPr id="1" name=""/>
        <p:cNvGrpSpPr/>
        <p:nvPr/>
      </p:nvGrpSpPr>
      <p:grpSpPr>
        <a:xfrm>
          <a:off x="0" y="0"/>
          <a:ext cx="0" cy="0"/>
          <a:chOff x="0" y="0"/>
          <a:chExt cx="0" cy="0"/>
        </a:xfrm>
      </p:grpSpPr>
      <p:sp>
        <p:nvSpPr>
          <p:cNvPr id="27" name="Teardrop 26"/>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28"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
        <p:nvSpPr>
          <p:cNvPr id="29" name="Title 1"/>
          <p:cNvSpPr>
            <a:spLocks noGrp="1"/>
          </p:cNvSpPr>
          <p:nvPr>
            <p:ph type="title" hasCustomPrompt="1"/>
          </p:nvPr>
        </p:nvSpPr>
        <p:spPr>
          <a:xfrm>
            <a:off x="2336800" y="590267"/>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30" name="Text Placeholder 3"/>
          <p:cNvSpPr>
            <a:spLocks noGrp="1"/>
          </p:cNvSpPr>
          <p:nvPr>
            <p:ph type="body" sz="half" idx="2" hasCustomPrompt="1"/>
          </p:nvPr>
        </p:nvSpPr>
        <p:spPr>
          <a:xfrm>
            <a:off x="3352800" y="942253"/>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
        <p:nvSpPr>
          <p:cNvPr id="31" name="Picture Placeholder 7"/>
          <p:cNvSpPr>
            <a:spLocks noGrp="1"/>
          </p:cNvSpPr>
          <p:nvPr>
            <p:ph type="pic" sz="quarter" idx="14" hasCustomPrompt="1"/>
          </p:nvPr>
        </p:nvSpPr>
        <p:spPr>
          <a:xfrm>
            <a:off x="0" y="2108200"/>
            <a:ext cx="4669536" cy="1362456"/>
          </a:xfrm>
          <a:prstGeom prst="rect">
            <a:avLst/>
          </a:prstGeom>
          <a:ln w="3175">
            <a:noFill/>
          </a:ln>
        </p:spPr>
        <p:txBody>
          <a:bodyPr tIns="0" bIns="243577" anchor="b"/>
          <a:lstStyle>
            <a:lvl1pPr algn="ctr" rtl="0">
              <a:buNone/>
              <a:defRPr sz="1900" b="1">
                <a:solidFill>
                  <a:schemeClr val="tx1">
                    <a:lumMod val="50000"/>
                    <a:lumOff val="50000"/>
                  </a:schemeClr>
                </a:solidFill>
              </a:defRPr>
            </a:lvl1pPr>
          </a:lstStyle>
          <a:p>
            <a:r>
              <a:rPr lang="en-US" dirty="0"/>
              <a:t>Click Icon To Add Image</a:t>
            </a:r>
          </a:p>
        </p:txBody>
      </p:sp>
      <p:sp>
        <p:nvSpPr>
          <p:cNvPr id="32" name="Picture Placeholder 7"/>
          <p:cNvSpPr>
            <a:spLocks noGrp="1"/>
          </p:cNvSpPr>
          <p:nvPr>
            <p:ph type="pic" sz="quarter" idx="15" hasCustomPrompt="1"/>
          </p:nvPr>
        </p:nvSpPr>
        <p:spPr>
          <a:xfrm>
            <a:off x="4730876" y="3955483"/>
            <a:ext cx="4669536" cy="1362456"/>
          </a:xfrm>
          <a:prstGeom prst="rect">
            <a:avLst/>
          </a:prstGeom>
          <a:ln w="3175">
            <a:noFill/>
          </a:ln>
        </p:spPr>
        <p:txBody>
          <a:bodyPr tIns="0" bIns="243577" anchor="b"/>
          <a:lstStyle>
            <a:lvl1pPr algn="ctr" rtl="0">
              <a:buNone/>
              <a:defRPr sz="1900" b="1">
                <a:solidFill>
                  <a:schemeClr val="tx1">
                    <a:lumMod val="50000"/>
                    <a:lumOff val="50000"/>
                  </a:schemeClr>
                </a:solidFill>
              </a:defRPr>
            </a:lvl1pPr>
          </a:lstStyle>
          <a:p>
            <a:r>
              <a:rPr lang="en-US" dirty="0"/>
              <a:t>Click Icon To Add Image</a:t>
            </a:r>
          </a:p>
        </p:txBody>
      </p:sp>
      <p:sp>
        <p:nvSpPr>
          <p:cNvPr id="33" name="Picture Placeholder 7"/>
          <p:cNvSpPr>
            <a:spLocks noGrp="1"/>
          </p:cNvSpPr>
          <p:nvPr>
            <p:ph type="pic" sz="quarter" idx="17" hasCustomPrompt="1"/>
          </p:nvPr>
        </p:nvSpPr>
        <p:spPr>
          <a:xfrm>
            <a:off x="2352669" y="3955483"/>
            <a:ext cx="2316480" cy="1362456"/>
          </a:xfrm>
          <a:prstGeom prst="rect">
            <a:avLst/>
          </a:prstGeom>
          <a:ln w="3175">
            <a:noFill/>
          </a:ln>
        </p:spPr>
        <p:txBody>
          <a:bodyPr tIns="0" bIns="243577" anchor="b"/>
          <a:lstStyle>
            <a:lvl1pPr algn="ctr" rtl="0">
              <a:buNone/>
              <a:defRPr sz="1600" b="1">
                <a:solidFill>
                  <a:schemeClr val="tx1">
                    <a:lumMod val="50000"/>
                    <a:lumOff val="50000"/>
                  </a:schemeClr>
                </a:solidFill>
              </a:defRPr>
            </a:lvl1pPr>
          </a:lstStyle>
          <a:p>
            <a:r>
              <a:rPr lang="en-US" dirty="0"/>
              <a:t>Click Icon To Add Image</a:t>
            </a:r>
          </a:p>
        </p:txBody>
      </p:sp>
      <p:sp>
        <p:nvSpPr>
          <p:cNvPr id="36" name="Picture Placeholder 7"/>
          <p:cNvSpPr>
            <a:spLocks noGrp="1"/>
          </p:cNvSpPr>
          <p:nvPr>
            <p:ph type="pic" sz="quarter" idx="20" hasCustomPrompt="1"/>
          </p:nvPr>
        </p:nvSpPr>
        <p:spPr>
          <a:xfrm>
            <a:off x="9444568" y="2109697"/>
            <a:ext cx="2743200" cy="3209544"/>
          </a:xfrm>
          <a:prstGeom prst="rect">
            <a:avLst/>
          </a:prstGeom>
          <a:ln w="3175">
            <a:noFill/>
          </a:ln>
        </p:spPr>
        <p:txBody>
          <a:bodyPr tIns="0" bIns="1461454" anchor="b"/>
          <a:lstStyle>
            <a:lvl1pPr algn="ctr" rtl="0">
              <a:buNone/>
              <a:defRPr sz="1900" b="1">
                <a:solidFill>
                  <a:schemeClr val="tx1">
                    <a:lumMod val="50000"/>
                    <a:lumOff val="50000"/>
                  </a:schemeClr>
                </a:solidFill>
              </a:defRPr>
            </a:lvl1pPr>
          </a:lstStyle>
          <a:p>
            <a:r>
              <a:rPr lang="en-US" dirty="0"/>
              <a:t>Click Icon To Add Image</a:t>
            </a:r>
          </a:p>
        </p:txBody>
      </p:sp>
      <p:sp>
        <p:nvSpPr>
          <p:cNvPr id="38" name="Rectangle 37"/>
          <p:cNvSpPr/>
          <p:nvPr userDrawn="1"/>
        </p:nvSpPr>
        <p:spPr>
          <a:xfrm flipH="1">
            <a:off x="4728844" y="5318035"/>
            <a:ext cx="4673600" cy="469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a:solidFill>
                <a:srgbClr val="FFFFFF"/>
              </a:solidFill>
              <a:latin typeface="Calibri"/>
            </a:endParaRPr>
          </a:p>
        </p:txBody>
      </p:sp>
      <p:sp>
        <p:nvSpPr>
          <p:cNvPr id="39" name="Rectangle 38"/>
          <p:cNvSpPr/>
          <p:nvPr userDrawn="1"/>
        </p:nvSpPr>
        <p:spPr>
          <a:xfrm>
            <a:off x="9448800" y="5318035"/>
            <a:ext cx="2743200" cy="469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a:solidFill>
                <a:srgbClr val="FFFFFF"/>
              </a:solidFill>
              <a:latin typeface="Calibri"/>
            </a:endParaRPr>
          </a:p>
        </p:txBody>
      </p:sp>
      <p:sp>
        <p:nvSpPr>
          <p:cNvPr id="51" name="Rectangle 50"/>
          <p:cNvSpPr/>
          <p:nvPr userDrawn="1"/>
        </p:nvSpPr>
        <p:spPr>
          <a:xfrm>
            <a:off x="0" y="3471771"/>
            <a:ext cx="4673600" cy="469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a:solidFill>
                <a:srgbClr val="FFFFFF"/>
              </a:solidFill>
              <a:latin typeface="Calibri"/>
            </a:endParaRPr>
          </a:p>
        </p:txBody>
      </p:sp>
      <p:sp>
        <p:nvSpPr>
          <p:cNvPr id="52" name="Rectangle 51"/>
          <p:cNvSpPr/>
          <p:nvPr userDrawn="1"/>
        </p:nvSpPr>
        <p:spPr>
          <a:xfrm>
            <a:off x="4732867" y="3471771"/>
            <a:ext cx="2316480" cy="469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a:solidFill>
                <a:srgbClr val="FFFFFF"/>
              </a:solidFill>
              <a:latin typeface="Calibri"/>
            </a:endParaRPr>
          </a:p>
        </p:txBody>
      </p:sp>
      <p:sp>
        <p:nvSpPr>
          <p:cNvPr id="53" name="Rectangle 52"/>
          <p:cNvSpPr/>
          <p:nvPr userDrawn="1"/>
        </p:nvSpPr>
        <p:spPr>
          <a:xfrm>
            <a:off x="7086600" y="3471771"/>
            <a:ext cx="2316480" cy="469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a:solidFill>
                <a:srgbClr val="FFFFFF"/>
              </a:solidFill>
              <a:latin typeface="Calibri"/>
            </a:endParaRPr>
          </a:p>
        </p:txBody>
      </p:sp>
      <p:sp>
        <p:nvSpPr>
          <p:cNvPr id="54" name="Rectangle 53"/>
          <p:cNvSpPr/>
          <p:nvPr userDrawn="1"/>
        </p:nvSpPr>
        <p:spPr>
          <a:xfrm flipH="1">
            <a:off x="2352669" y="5318035"/>
            <a:ext cx="2316480" cy="469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a:solidFill>
                <a:srgbClr val="FFFFFF"/>
              </a:solidFill>
              <a:latin typeface="Calibri"/>
            </a:endParaRPr>
          </a:p>
        </p:txBody>
      </p:sp>
      <p:sp>
        <p:nvSpPr>
          <p:cNvPr id="55" name="Rectangle 54"/>
          <p:cNvSpPr/>
          <p:nvPr userDrawn="1"/>
        </p:nvSpPr>
        <p:spPr>
          <a:xfrm flipH="1">
            <a:off x="0" y="5318035"/>
            <a:ext cx="2316480" cy="469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a:solidFill>
                <a:srgbClr val="FFFFFF"/>
              </a:solidFill>
              <a:latin typeface="Calibri"/>
            </a:endParaRPr>
          </a:p>
        </p:txBody>
      </p:sp>
      <p:sp>
        <p:nvSpPr>
          <p:cNvPr id="56" name="Text Placeholder 3"/>
          <p:cNvSpPr>
            <a:spLocks noGrp="1"/>
          </p:cNvSpPr>
          <p:nvPr>
            <p:ph type="body" sz="half" idx="25"/>
          </p:nvPr>
        </p:nvSpPr>
        <p:spPr>
          <a:xfrm>
            <a:off x="1389125" y="3606348"/>
            <a:ext cx="1895355" cy="200747"/>
          </a:xfrm>
          <a:prstGeom prst="rect">
            <a:avLst/>
          </a:prstGeom>
        </p:spPr>
        <p:txBody>
          <a:bodyPr wrap="none" lIns="0" tIns="0" rIns="0" bIns="0" anchor="ctr">
            <a:noAutofit/>
          </a:bodyPr>
          <a:lstStyle>
            <a:lvl1pPr marL="0" indent="0" algn="ctr">
              <a:buNone/>
              <a:defRPr sz="1600" b="1" baseline="0">
                <a:solidFill>
                  <a:schemeClr val="bg1"/>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endParaRPr lang="en-US" dirty="0"/>
          </a:p>
        </p:txBody>
      </p:sp>
      <p:sp>
        <p:nvSpPr>
          <p:cNvPr id="57" name="Text Placeholder 3"/>
          <p:cNvSpPr>
            <a:spLocks noGrp="1"/>
          </p:cNvSpPr>
          <p:nvPr>
            <p:ph type="body" sz="half" idx="26"/>
          </p:nvPr>
        </p:nvSpPr>
        <p:spPr>
          <a:xfrm>
            <a:off x="4943429" y="3606348"/>
            <a:ext cx="1895355" cy="200747"/>
          </a:xfrm>
          <a:prstGeom prst="rect">
            <a:avLst/>
          </a:prstGeom>
        </p:spPr>
        <p:txBody>
          <a:bodyPr wrap="none" lIns="0" tIns="0" rIns="0" bIns="0" anchor="ctr">
            <a:noAutofit/>
          </a:bodyPr>
          <a:lstStyle>
            <a:lvl1pPr marL="0" indent="0" algn="ctr">
              <a:buNone/>
              <a:defRPr sz="1600" b="1" baseline="0">
                <a:solidFill>
                  <a:schemeClr val="bg1"/>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endParaRPr lang="en-US" dirty="0"/>
          </a:p>
        </p:txBody>
      </p:sp>
      <p:sp>
        <p:nvSpPr>
          <p:cNvPr id="58" name="Text Placeholder 3"/>
          <p:cNvSpPr>
            <a:spLocks noGrp="1"/>
          </p:cNvSpPr>
          <p:nvPr>
            <p:ph type="body" sz="half" idx="27"/>
          </p:nvPr>
        </p:nvSpPr>
        <p:spPr>
          <a:xfrm>
            <a:off x="7297165" y="3606348"/>
            <a:ext cx="1895355" cy="200747"/>
          </a:xfrm>
          <a:prstGeom prst="rect">
            <a:avLst/>
          </a:prstGeom>
        </p:spPr>
        <p:txBody>
          <a:bodyPr wrap="none" lIns="0" tIns="0" rIns="0" bIns="0" anchor="ctr">
            <a:noAutofit/>
          </a:bodyPr>
          <a:lstStyle>
            <a:lvl1pPr marL="0" indent="0" algn="ctr" rtl="0">
              <a:buNone/>
              <a:defRPr sz="1600" b="1" baseline="0">
                <a:solidFill>
                  <a:schemeClr val="bg1"/>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endParaRPr lang="en-US" dirty="0"/>
          </a:p>
        </p:txBody>
      </p:sp>
      <p:sp>
        <p:nvSpPr>
          <p:cNvPr id="59" name="Text Placeholder 3"/>
          <p:cNvSpPr>
            <a:spLocks noGrp="1"/>
          </p:cNvSpPr>
          <p:nvPr>
            <p:ph type="body" sz="half" idx="28"/>
          </p:nvPr>
        </p:nvSpPr>
        <p:spPr>
          <a:xfrm>
            <a:off x="6117969" y="5452613"/>
            <a:ext cx="1895355" cy="200747"/>
          </a:xfrm>
          <a:prstGeom prst="rect">
            <a:avLst/>
          </a:prstGeom>
        </p:spPr>
        <p:txBody>
          <a:bodyPr wrap="none" lIns="0" tIns="0" rIns="0" bIns="0" anchor="ctr">
            <a:noAutofit/>
          </a:bodyPr>
          <a:lstStyle>
            <a:lvl1pPr marL="0" indent="0" algn="ctr" rtl="0">
              <a:buNone/>
              <a:defRPr sz="1600" b="1" baseline="0">
                <a:solidFill>
                  <a:schemeClr val="bg1"/>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endParaRPr lang="en-US" dirty="0"/>
          </a:p>
        </p:txBody>
      </p:sp>
      <p:sp>
        <p:nvSpPr>
          <p:cNvPr id="60" name="Text Placeholder 3"/>
          <p:cNvSpPr>
            <a:spLocks noGrp="1"/>
          </p:cNvSpPr>
          <p:nvPr>
            <p:ph type="body" sz="half" idx="29"/>
          </p:nvPr>
        </p:nvSpPr>
        <p:spPr>
          <a:xfrm>
            <a:off x="9872725" y="5452613"/>
            <a:ext cx="1895355" cy="200747"/>
          </a:xfrm>
          <a:prstGeom prst="rect">
            <a:avLst/>
          </a:prstGeom>
        </p:spPr>
        <p:txBody>
          <a:bodyPr wrap="none" lIns="0" tIns="0" rIns="0" bIns="0" anchor="ctr">
            <a:noAutofit/>
          </a:bodyPr>
          <a:lstStyle>
            <a:lvl1pPr marL="0" indent="0" algn="ctr" rtl="0">
              <a:buNone/>
              <a:defRPr sz="1600" b="1" baseline="0">
                <a:solidFill>
                  <a:schemeClr val="bg1"/>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endParaRPr lang="en-US" dirty="0"/>
          </a:p>
        </p:txBody>
      </p:sp>
      <p:sp>
        <p:nvSpPr>
          <p:cNvPr id="61" name="Text Placeholder 3"/>
          <p:cNvSpPr>
            <a:spLocks noGrp="1"/>
          </p:cNvSpPr>
          <p:nvPr>
            <p:ph type="body" sz="half" idx="30"/>
          </p:nvPr>
        </p:nvSpPr>
        <p:spPr>
          <a:xfrm>
            <a:off x="2563233" y="5452613"/>
            <a:ext cx="1895355" cy="200747"/>
          </a:xfrm>
          <a:prstGeom prst="rect">
            <a:avLst/>
          </a:prstGeom>
        </p:spPr>
        <p:txBody>
          <a:bodyPr wrap="none" lIns="0" tIns="0" rIns="0" bIns="0" anchor="ctr">
            <a:noAutofit/>
          </a:bodyPr>
          <a:lstStyle>
            <a:lvl1pPr marL="0" indent="0" algn="ctr" rtl="0">
              <a:buNone/>
              <a:defRPr sz="1600" b="1" baseline="0">
                <a:solidFill>
                  <a:schemeClr val="bg1"/>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endParaRPr lang="en-US" dirty="0"/>
          </a:p>
        </p:txBody>
      </p:sp>
      <p:sp>
        <p:nvSpPr>
          <p:cNvPr id="62" name="Text Placeholder 3"/>
          <p:cNvSpPr>
            <a:spLocks noGrp="1"/>
          </p:cNvSpPr>
          <p:nvPr>
            <p:ph type="body" sz="half" idx="31"/>
          </p:nvPr>
        </p:nvSpPr>
        <p:spPr>
          <a:xfrm>
            <a:off x="210565" y="5452613"/>
            <a:ext cx="1895355" cy="200747"/>
          </a:xfrm>
          <a:prstGeom prst="rect">
            <a:avLst/>
          </a:prstGeom>
        </p:spPr>
        <p:txBody>
          <a:bodyPr wrap="none" lIns="0" tIns="0" rIns="0" bIns="0" anchor="ctr">
            <a:noAutofit/>
          </a:bodyPr>
          <a:lstStyle>
            <a:lvl1pPr marL="0" indent="0" algn="ctr" rtl="0">
              <a:buNone/>
              <a:defRPr sz="1600" b="1" baseline="0">
                <a:solidFill>
                  <a:schemeClr val="bg1"/>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endParaRPr lang="en-US" dirty="0"/>
          </a:p>
        </p:txBody>
      </p:sp>
      <p:sp>
        <p:nvSpPr>
          <p:cNvPr id="63" name="Picture Placeholder 7"/>
          <p:cNvSpPr>
            <a:spLocks noGrp="1"/>
          </p:cNvSpPr>
          <p:nvPr>
            <p:ph type="pic" sz="quarter" idx="32" hasCustomPrompt="1"/>
          </p:nvPr>
        </p:nvSpPr>
        <p:spPr>
          <a:xfrm>
            <a:off x="0" y="3955483"/>
            <a:ext cx="2316480" cy="1362456"/>
          </a:xfrm>
          <a:prstGeom prst="rect">
            <a:avLst/>
          </a:prstGeom>
          <a:ln w="3175">
            <a:noFill/>
          </a:ln>
        </p:spPr>
        <p:txBody>
          <a:bodyPr tIns="0" bIns="243577" anchor="b"/>
          <a:lstStyle>
            <a:lvl1pPr algn="ctr" rtl="0">
              <a:buNone/>
              <a:defRPr sz="1600" b="1">
                <a:solidFill>
                  <a:schemeClr val="tx1">
                    <a:lumMod val="50000"/>
                    <a:lumOff val="50000"/>
                  </a:schemeClr>
                </a:solidFill>
              </a:defRPr>
            </a:lvl1pPr>
          </a:lstStyle>
          <a:p>
            <a:r>
              <a:rPr lang="en-US" dirty="0"/>
              <a:t>Click Icon To Add Image</a:t>
            </a:r>
          </a:p>
        </p:txBody>
      </p:sp>
      <p:sp>
        <p:nvSpPr>
          <p:cNvPr id="64" name="Picture Placeholder 7"/>
          <p:cNvSpPr>
            <a:spLocks noGrp="1"/>
          </p:cNvSpPr>
          <p:nvPr>
            <p:ph type="pic" sz="quarter" idx="33" hasCustomPrompt="1"/>
          </p:nvPr>
        </p:nvSpPr>
        <p:spPr>
          <a:xfrm>
            <a:off x="4731599" y="2108200"/>
            <a:ext cx="2316480" cy="1362456"/>
          </a:xfrm>
          <a:prstGeom prst="rect">
            <a:avLst/>
          </a:prstGeom>
          <a:ln w="3175">
            <a:noFill/>
          </a:ln>
        </p:spPr>
        <p:txBody>
          <a:bodyPr tIns="0" bIns="243577" anchor="b"/>
          <a:lstStyle>
            <a:lvl1pPr algn="ctr" rtl="0">
              <a:buNone/>
              <a:defRPr sz="1600" b="1">
                <a:solidFill>
                  <a:schemeClr val="tx1">
                    <a:lumMod val="50000"/>
                    <a:lumOff val="50000"/>
                  </a:schemeClr>
                </a:solidFill>
              </a:defRPr>
            </a:lvl1pPr>
          </a:lstStyle>
          <a:p>
            <a:r>
              <a:rPr lang="en-US" dirty="0"/>
              <a:t>Click Icon To Add Image</a:t>
            </a:r>
          </a:p>
        </p:txBody>
      </p:sp>
      <p:sp>
        <p:nvSpPr>
          <p:cNvPr id="65" name="Picture Placeholder 7"/>
          <p:cNvSpPr>
            <a:spLocks noGrp="1"/>
          </p:cNvSpPr>
          <p:nvPr>
            <p:ph type="pic" sz="quarter" idx="34" hasCustomPrompt="1"/>
          </p:nvPr>
        </p:nvSpPr>
        <p:spPr>
          <a:xfrm>
            <a:off x="7086597" y="2108200"/>
            <a:ext cx="2316480" cy="1362456"/>
          </a:xfrm>
          <a:prstGeom prst="rect">
            <a:avLst/>
          </a:prstGeom>
          <a:ln w="3175">
            <a:noFill/>
          </a:ln>
        </p:spPr>
        <p:txBody>
          <a:bodyPr tIns="0" bIns="243577" anchor="b"/>
          <a:lstStyle>
            <a:lvl1pPr algn="ctr" rtl="0">
              <a:buNone/>
              <a:defRPr sz="1600" b="1">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343897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anim calcmode="lin" valueType="num">
                                      <p:cBhvr>
                                        <p:cTn id="8" dur="500" fill="hold"/>
                                        <p:tgtEl>
                                          <p:spTgt spid="29"/>
                                        </p:tgtEl>
                                        <p:attrNameLst>
                                          <p:attrName>ppt_x</p:attrName>
                                        </p:attrNameLst>
                                      </p:cBhvr>
                                      <p:tavLst>
                                        <p:tav tm="0">
                                          <p:val>
                                            <p:strVal val="#ppt_x"/>
                                          </p:val>
                                        </p:tav>
                                        <p:tav tm="100000">
                                          <p:val>
                                            <p:strVal val="#ppt_x"/>
                                          </p:val>
                                        </p:tav>
                                      </p:tavLst>
                                    </p:anim>
                                    <p:anim calcmode="lin" valueType="num">
                                      <p:cBhvr>
                                        <p:cTn id="9" dur="5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0">
                                            <p:txEl>
                                              <p:pRg st="0" end="0"/>
                                            </p:txEl>
                                          </p:spTgt>
                                        </p:tgtEl>
                                        <p:attrNameLst>
                                          <p:attrName>style.visibility</p:attrName>
                                        </p:attrNameLst>
                                      </p:cBhvr>
                                      <p:to>
                                        <p:strVal val="visible"/>
                                      </p:to>
                                    </p:set>
                                    <p:animEffect transition="in" filter="fade">
                                      <p:cBhvr>
                                        <p:cTn id="13" dur="500"/>
                                        <p:tgtEl>
                                          <p:spTgt spid="30">
                                            <p:txEl>
                                              <p:pRg st="0" end="0"/>
                                            </p:txEl>
                                          </p:spTgt>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500"/>
                                        <p:tgtEl>
                                          <p:spTgt spid="31"/>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up)">
                                      <p:cBhvr>
                                        <p:cTn id="20" dur="500"/>
                                        <p:tgtEl>
                                          <p:spTgt spid="51"/>
                                        </p:tgtEl>
                                      </p:cBhvr>
                                    </p:animEffect>
                                  </p:childTnLst>
                                </p:cTn>
                              </p:par>
                            </p:childTnLst>
                          </p:cTn>
                        </p:par>
                        <p:par>
                          <p:cTn id="21" fill="hold">
                            <p:stCondLst>
                              <p:cond delay="15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56">
                                            <p:txEl>
                                              <p:pRg st="0" end="0"/>
                                            </p:txEl>
                                          </p:spTgt>
                                        </p:tgtEl>
                                        <p:attrNameLst>
                                          <p:attrName>style.visibility</p:attrName>
                                        </p:attrNameLst>
                                      </p:cBhvr>
                                      <p:to>
                                        <p:strVal val="visible"/>
                                      </p:to>
                                    </p:set>
                                    <p:animEffect transition="in" filter="fade">
                                      <p:cBhvr>
                                        <p:cTn id="24" dur="500"/>
                                        <p:tgtEl>
                                          <p:spTgt spid="56">
                                            <p:txEl>
                                              <p:pRg st="0" end="0"/>
                                            </p:txEl>
                                          </p:spTgt>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wipe(up)">
                                      <p:cBhvr>
                                        <p:cTn id="28" dur="500"/>
                                        <p:tgtEl>
                                          <p:spTgt spid="63"/>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up)">
                                      <p:cBhvr>
                                        <p:cTn id="31" dur="500"/>
                                        <p:tgtEl>
                                          <p:spTgt spid="55"/>
                                        </p:tgtEl>
                                      </p:cBhvr>
                                    </p:animEffect>
                                  </p:childTnLst>
                                </p:cTn>
                              </p:par>
                            </p:childTnLst>
                          </p:cTn>
                        </p:par>
                        <p:par>
                          <p:cTn id="32" fill="hold">
                            <p:stCondLst>
                              <p:cond delay="2500"/>
                            </p:stCondLst>
                            <p:childTnLst>
                              <p:par>
                                <p:cTn id="33" presetID="10" presetClass="entr" presetSubtype="0" fill="hold" grpId="0" nodeType="afterEffect" nodePh="1">
                                  <p:stCondLst>
                                    <p:cond delay="0"/>
                                  </p:stCondLst>
                                  <p:endCondLst>
                                    <p:cond evt="begin" delay="0">
                                      <p:tn val="33"/>
                                    </p:cond>
                                  </p:endCondLst>
                                  <p:childTnLst>
                                    <p:set>
                                      <p:cBhvr>
                                        <p:cTn id="34" dur="1" fill="hold">
                                          <p:stCondLst>
                                            <p:cond delay="0"/>
                                          </p:stCondLst>
                                        </p:cTn>
                                        <p:tgtEl>
                                          <p:spTgt spid="62">
                                            <p:txEl>
                                              <p:pRg st="0" end="0"/>
                                            </p:txEl>
                                          </p:spTgt>
                                        </p:tgtEl>
                                        <p:attrNameLst>
                                          <p:attrName>style.visibility</p:attrName>
                                        </p:attrNameLst>
                                      </p:cBhvr>
                                      <p:to>
                                        <p:strVal val="visible"/>
                                      </p:to>
                                    </p:set>
                                    <p:animEffect transition="in" filter="fade">
                                      <p:cBhvr>
                                        <p:cTn id="35" dur="500"/>
                                        <p:tgtEl>
                                          <p:spTgt spid="62">
                                            <p:txEl>
                                              <p:pRg st="0" end="0"/>
                                            </p:txEl>
                                          </p:spTgt>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up)">
                                      <p:cBhvr>
                                        <p:cTn id="39" dur="500"/>
                                        <p:tgtEl>
                                          <p:spTgt spid="33"/>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500"/>
                                        <p:tgtEl>
                                          <p:spTgt spid="54"/>
                                        </p:tgtEl>
                                      </p:cBhvr>
                                    </p:animEffect>
                                  </p:childTnLst>
                                </p:cTn>
                              </p:par>
                            </p:childTnLst>
                          </p:cTn>
                        </p:par>
                        <p:par>
                          <p:cTn id="43" fill="hold">
                            <p:stCondLst>
                              <p:cond delay="3500"/>
                            </p:stCondLst>
                            <p:childTnLst>
                              <p:par>
                                <p:cTn id="44" presetID="10" presetClass="entr" presetSubtype="0" fill="hold" grpId="0" nodeType="afterEffect" nodePh="1">
                                  <p:stCondLst>
                                    <p:cond delay="0"/>
                                  </p:stCondLst>
                                  <p:endCondLst>
                                    <p:cond evt="begin" delay="0">
                                      <p:tn val="44"/>
                                    </p:cond>
                                  </p:endCondLst>
                                  <p:childTnLst>
                                    <p:set>
                                      <p:cBhvr>
                                        <p:cTn id="45" dur="1" fill="hold">
                                          <p:stCondLst>
                                            <p:cond delay="0"/>
                                          </p:stCondLst>
                                        </p:cTn>
                                        <p:tgtEl>
                                          <p:spTgt spid="61">
                                            <p:txEl>
                                              <p:pRg st="0" end="0"/>
                                            </p:txEl>
                                          </p:spTgt>
                                        </p:tgtEl>
                                        <p:attrNameLst>
                                          <p:attrName>style.visibility</p:attrName>
                                        </p:attrNameLst>
                                      </p:cBhvr>
                                      <p:to>
                                        <p:strVal val="visible"/>
                                      </p:to>
                                    </p:set>
                                    <p:animEffect transition="in" filter="fade">
                                      <p:cBhvr>
                                        <p:cTn id="46" dur="500"/>
                                        <p:tgtEl>
                                          <p:spTgt spid="61">
                                            <p:txEl>
                                              <p:pRg st="0" end="0"/>
                                            </p:txEl>
                                          </p:spTgt>
                                        </p:tgtEl>
                                      </p:cBhvr>
                                    </p:animEffect>
                                  </p:childTnLst>
                                </p:cTn>
                              </p:par>
                            </p:childTnLst>
                          </p:cTn>
                        </p:par>
                        <p:par>
                          <p:cTn id="47" fill="hold">
                            <p:stCondLst>
                              <p:cond delay="4000"/>
                            </p:stCondLst>
                            <p:childTnLst>
                              <p:par>
                                <p:cTn id="48" presetID="22" presetClass="entr" presetSubtype="1" fill="hold" grpId="0" nodeType="after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wipe(up)">
                                      <p:cBhvr>
                                        <p:cTn id="50" dur="500"/>
                                        <p:tgtEl>
                                          <p:spTgt spid="64"/>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wipe(up)">
                                      <p:cBhvr>
                                        <p:cTn id="53" dur="500"/>
                                        <p:tgtEl>
                                          <p:spTgt spid="52"/>
                                        </p:tgtEl>
                                      </p:cBhvr>
                                    </p:animEffect>
                                  </p:childTnLst>
                                </p:cTn>
                              </p:par>
                            </p:childTnLst>
                          </p:cTn>
                        </p:par>
                        <p:par>
                          <p:cTn id="54" fill="hold">
                            <p:stCondLst>
                              <p:cond delay="4500"/>
                            </p:stCondLst>
                            <p:childTnLst>
                              <p:par>
                                <p:cTn id="55" presetID="10" presetClass="entr" presetSubtype="0" fill="hold" grpId="0" nodeType="afterEffect" nodePh="1">
                                  <p:stCondLst>
                                    <p:cond delay="0"/>
                                  </p:stCondLst>
                                  <p:endCondLst>
                                    <p:cond evt="begin" delay="0">
                                      <p:tn val="55"/>
                                    </p:cond>
                                  </p:endCondLst>
                                  <p:childTnLst>
                                    <p:set>
                                      <p:cBhvr>
                                        <p:cTn id="56" dur="1" fill="hold">
                                          <p:stCondLst>
                                            <p:cond delay="0"/>
                                          </p:stCondLst>
                                        </p:cTn>
                                        <p:tgtEl>
                                          <p:spTgt spid="57">
                                            <p:txEl>
                                              <p:pRg st="0" end="0"/>
                                            </p:txEl>
                                          </p:spTgt>
                                        </p:tgtEl>
                                        <p:attrNameLst>
                                          <p:attrName>style.visibility</p:attrName>
                                        </p:attrNameLst>
                                      </p:cBhvr>
                                      <p:to>
                                        <p:strVal val="visible"/>
                                      </p:to>
                                    </p:set>
                                    <p:animEffect transition="in" filter="fade">
                                      <p:cBhvr>
                                        <p:cTn id="57" dur="500"/>
                                        <p:tgtEl>
                                          <p:spTgt spid="57">
                                            <p:txEl>
                                              <p:pRg st="0" end="0"/>
                                            </p:txEl>
                                          </p:spTgt>
                                        </p:tgtEl>
                                      </p:cBhvr>
                                    </p:animEffect>
                                  </p:childTnLst>
                                </p:cTn>
                              </p:par>
                            </p:childTnLst>
                          </p:cTn>
                        </p:par>
                        <p:par>
                          <p:cTn id="58" fill="hold">
                            <p:stCondLst>
                              <p:cond delay="5000"/>
                            </p:stCondLst>
                            <p:childTnLst>
                              <p:par>
                                <p:cTn id="59" presetID="22" presetClass="entr" presetSubtype="1"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up)">
                                      <p:cBhvr>
                                        <p:cTn id="61" dur="500"/>
                                        <p:tgtEl>
                                          <p:spTgt spid="32"/>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up)">
                                      <p:cBhvr>
                                        <p:cTn id="64" dur="500"/>
                                        <p:tgtEl>
                                          <p:spTgt spid="38"/>
                                        </p:tgtEl>
                                      </p:cBhvr>
                                    </p:animEffect>
                                  </p:childTnLst>
                                </p:cTn>
                              </p:par>
                            </p:childTnLst>
                          </p:cTn>
                        </p:par>
                        <p:par>
                          <p:cTn id="65" fill="hold">
                            <p:stCondLst>
                              <p:cond delay="5500"/>
                            </p:stCondLst>
                            <p:childTnLst>
                              <p:par>
                                <p:cTn id="66" presetID="10" presetClass="entr" presetSubtype="0" fill="hold" grpId="0" nodeType="afterEffect" nodePh="1">
                                  <p:stCondLst>
                                    <p:cond delay="0"/>
                                  </p:stCondLst>
                                  <p:endCondLst>
                                    <p:cond evt="begin" delay="0">
                                      <p:tn val="66"/>
                                    </p:cond>
                                  </p:endCondLst>
                                  <p:childTnLst>
                                    <p:set>
                                      <p:cBhvr>
                                        <p:cTn id="67" dur="1" fill="hold">
                                          <p:stCondLst>
                                            <p:cond delay="0"/>
                                          </p:stCondLst>
                                        </p:cTn>
                                        <p:tgtEl>
                                          <p:spTgt spid="59">
                                            <p:txEl>
                                              <p:pRg st="0" end="0"/>
                                            </p:txEl>
                                          </p:spTgt>
                                        </p:tgtEl>
                                        <p:attrNameLst>
                                          <p:attrName>style.visibility</p:attrName>
                                        </p:attrNameLst>
                                      </p:cBhvr>
                                      <p:to>
                                        <p:strVal val="visible"/>
                                      </p:to>
                                    </p:set>
                                    <p:animEffect transition="in" filter="fade">
                                      <p:cBhvr>
                                        <p:cTn id="68" dur="500"/>
                                        <p:tgtEl>
                                          <p:spTgt spid="59">
                                            <p:txEl>
                                              <p:pRg st="0" end="0"/>
                                            </p:txEl>
                                          </p:spTgt>
                                        </p:tgtEl>
                                      </p:cBhvr>
                                    </p:animEffect>
                                  </p:childTnLst>
                                </p:cTn>
                              </p:par>
                            </p:childTnLst>
                          </p:cTn>
                        </p:par>
                        <p:par>
                          <p:cTn id="69" fill="hold">
                            <p:stCondLst>
                              <p:cond delay="6000"/>
                            </p:stCondLst>
                            <p:childTnLst>
                              <p:par>
                                <p:cTn id="70" presetID="22" presetClass="entr" presetSubtype="1" fill="hold" grpId="0" nodeType="after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wipe(up)">
                                      <p:cBhvr>
                                        <p:cTn id="72" dur="500"/>
                                        <p:tgtEl>
                                          <p:spTgt spid="65"/>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wipe(up)">
                                      <p:cBhvr>
                                        <p:cTn id="75" dur="500"/>
                                        <p:tgtEl>
                                          <p:spTgt spid="53"/>
                                        </p:tgtEl>
                                      </p:cBhvr>
                                    </p:animEffect>
                                  </p:childTnLst>
                                </p:cTn>
                              </p:par>
                            </p:childTnLst>
                          </p:cTn>
                        </p:par>
                        <p:par>
                          <p:cTn id="76" fill="hold">
                            <p:stCondLst>
                              <p:cond delay="6500"/>
                            </p:stCondLst>
                            <p:childTnLst>
                              <p:par>
                                <p:cTn id="77" presetID="10" presetClass="entr" presetSubtype="0" fill="hold" grpId="0" nodeType="afterEffect" nodePh="1">
                                  <p:stCondLst>
                                    <p:cond delay="0"/>
                                  </p:stCondLst>
                                  <p:endCondLst>
                                    <p:cond evt="begin" delay="0">
                                      <p:tn val="77"/>
                                    </p:cond>
                                  </p:endCondLst>
                                  <p:childTnLst>
                                    <p:set>
                                      <p:cBhvr>
                                        <p:cTn id="78" dur="1" fill="hold">
                                          <p:stCondLst>
                                            <p:cond delay="0"/>
                                          </p:stCondLst>
                                        </p:cTn>
                                        <p:tgtEl>
                                          <p:spTgt spid="58">
                                            <p:txEl>
                                              <p:pRg st="0" end="0"/>
                                            </p:txEl>
                                          </p:spTgt>
                                        </p:tgtEl>
                                        <p:attrNameLst>
                                          <p:attrName>style.visibility</p:attrName>
                                        </p:attrNameLst>
                                      </p:cBhvr>
                                      <p:to>
                                        <p:strVal val="visible"/>
                                      </p:to>
                                    </p:set>
                                    <p:animEffect transition="in" filter="fade">
                                      <p:cBhvr>
                                        <p:cTn id="79" dur="500"/>
                                        <p:tgtEl>
                                          <p:spTgt spid="58">
                                            <p:txEl>
                                              <p:pRg st="0" end="0"/>
                                            </p:txEl>
                                          </p:spTgt>
                                        </p:tgtEl>
                                      </p:cBhvr>
                                    </p:animEffect>
                                  </p:childTnLst>
                                </p:cTn>
                              </p:par>
                            </p:childTnLst>
                          </p:cTn>
                        </p:par>
                        <p:par>
                          <p:cTn id="80" fill="hold">
                            <p:stCondLst>
                              <p:cond delay="7000"/>
                            </p:stCondLst>
                            <p:childTnLst>
                              <p:par>
                                <p:cTn id="81" presetID="22" presetClass="entr" presetSubtype="1"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wipe(up)">
                                      <p:cBhvr>
                                        <p:cTn id="83" dur="500"/>
                                        <p:tgtEl>
                                          <p:spTgt spid="36"/>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wipe(up)">
                                      <p:cBhvr>
                                        <p:cTn id="86" dur="500"/>
                                        <p:tgtEl>
                                          <p:spTgt spid="39"/>
                                        </p:tgtEl>
                                      </p:cBhvr>
                                    </p:animEffect>
                                  </p:childTnLst>
                                </p:cTn>
                              </p:par>
                            </p:childTnLst>
                          </p:cTn>
                        </p:par>
                        <p:par>
                          <p:cTn id="87" fill="hold">
                            <p:stCondLst>
                              <p:cond delay="7500"/>
                            </p:stCondLst>
                            <p:childTnLst>
                              <p:par>
                                <p:cTn id="88" presetID="10" presetClass="entr" presetSubtype="0" fill="hold" grpId="0" nodeType="afterEffect" nodePh="1">
                                  <p:stCondLst>
                                    <p:cond delay="0"/>
                                  </p:stCondLst>
                                  <p:endCondLst>
                                    <p:cond evt="begin" delay="0">
                                      <p:tn val="88"/>
                                    </p:cond>
                                  </p:endCondLst>
                                  <p:childTnLst>
                                    <p:set>
                                      <p:cBhvr>
                                        <p:cTn id="89" dur="1" fill="hold">
                                          <p:stCondLst>
                                            <p:cond delay="0"/>
                                          </p:stCondLst>
                                        </p:cTn>
                                        <p:tgtEl>
                                          <p:spTgt spid="60">
                                            <p:txEl>
                                              <p:pRg st="0" end="0"/>
                                            </p:txEl>
                                          </p:spTgt>
                                        </p:tgtEl>
                                        <p:attrNameLst>
                                          <p:attrName>style.visibility</p:attrName>
                                        </p:attrNameLst>
                                      </p:cBhvr>
                                      <p:to>
                                        <p:strVal val="visible"/>
                                      </p:to>
                                    </p:set>
                                    <p:animEffect transition="in" filter="fade">
                                      <p:cBhvr>
                                        <p:cTn id="90" dur="5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bldP spid="32" grpId="0"/>
      <p:bldP spid="33" grpId="0"/>
      <p:bldP spid="36" grpId="0"/>
      <p:bldP spid="38" grpId="0" animBg="1"/>
      <p:bldP spid="39" grpId="0" animBg="1"/>
      <p:bldP spid="51" grpId="0" animBg="1"/>
      <p:bldP spid="52" grpId="0" animBg="1"/>
      <p:bldP spid="53" grpId="0" animBg="1"/>
      <p:bldP spid="54" grpId="0" animBg="1"/>
      <p:bldP spid="55" grpId="0" animBg="1"/>
      <p:bldP spid="56" grpId="0" build="p">
        <p:tmplLst>
          <p:tmpl lvl="1">
            <p:tnLst>
              <p:par>
                <p:cTn xmlns:p14="http://schemas.microsoft.com/office/powerpoint/2010/main" presetID="10" presetClass="entr" presetSubtype="0" fill="hold" nodeType="afterEffect" nodePh="1">
                  <p:stCondLst>
                    <p:cond delay="0"/>
                  </p:stCondLst>
                  <p:endCondLst>
                    <p:cond evt="begin" delay="0"/>
                  </p:end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xmlns:p14="http://schemas.microsoft.com/office/powerpoint/2010/main" presetID="10" presetClass="entr" presetSubtype="0"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xmlns:p14="http://schemas.microsoft.com/office/powerpoint/2010/main" presetID="10" presetClass="entr" presetSubtype="0"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xmlns:p14="http://schemas.microsoft.com/office/powerpoint/2010/main" presetID="10" presetClass="entr" presetSubtype="0"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xmlns:p14="http://schemas.microsoft.com/office/powerpoint/2010/main" presetID="10" presetClass="entr" presetSubtype="0"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xmlns:p14="http://schemas.microsoft.com/office/powerpoint/2010/main" presetID="10" presetClass="entr" presetSubtype="0" fill="hold" nodeType="afterEffect" nodePh="1">
                  <p:stCondLst>
                    <p:cond delay="0"/>
                  </p:stCondLst>
                  <p:endCondLst>
                    <p:cond evt="begin" delay="0"/>
                  </p:end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xmlns:p14="http://schemas.microsoft.com/office/powerpoint/2010/main" presetID="10" presetClass="entr" presetSubtype="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p:bldP spid="64" grpId="0"/>
      <p:bldP spid="65" grpId="0"/>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Portfolio">
    <p:spTree>
      <p:nvGrpSpPr>
        <p:cNvPr id="1" name=""/>
        <p:cNvGrpSpPr/>
        <p:nvPr/>
      </p:nvGrpSpPr>
      <p:grpSpPr>
        <a:xfrm>
          <a:off x="0" y="0"/>
          <a:ext cx="0" cy="0"/>
          <a:chOff x="0" y="0"/>
          <a:chExt cx="0" cy="0"/>
        </a:xfrm>
      </p:grpSpPr>
      <p:sp>
        <p:nvSpPr>
          <p:cNvPr id="13" name="Teardrop 12"/>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14"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
        <p:nvSpPr>
          <p:cNvPr id="15" name="Title 1"/>
          <p:cNvSpPr>
            <a:spLocks noGrp="1"/>
          </p:cNvSpPr>
          <p:nvPr>
            <p:ph type="title" hasCustomPrompt="1"/>
          </p:nvPr>
        </p:nvSpPr>
        <p:spPr>
          <a:xfrm>
            <a:off x="2336800" y="590267"/>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16" name="Text Placeholder 3"/>
          <p:cNvSpPr>
            <a:spLocks noGrp="1"/>
          </p:cNvSpPr>
          <p:nvPr>
            <p:ph type="body" sz="half" idx="2" hasCustomPrompt="1"/>
          </p:nvPr>
        </p:nvSpPr>
        <p:spPr>
          <a:xfrm>
            <a:off x="3352800" y="942253"/>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
        <p:nvSpPr>
          <p:cNvPr id="17" name="Picture Placeholder 7"/>
          <p:cNvSpPr>
            <a:spLocks noGrp="1"/>
          </p:cNvSpPr>
          <p:nvPr>
            <p:ph type="pic" sz="quarter" idx="15" hasCustomPrompt="1"/>
          </p:nvPr>
        </p:nvSpPr>
        <p:spPr>
          <a:xfrm>
            <a:off x="871848" y="2565403"/>
            <a:ext cx="2446415" cy="2844844"/>
          </a:xfrm>
          <a:prstGeom prst="rect">
            <a:avLst/>
          </a:prstGeom>
          <a:ln>
            <a:noFill/>
          </a:ln>
        </p:spPr>
        <p:txBody>
          <a:bodyPr bIns="1096051" anchor="b"/>
          <a:lstStyle>
            <a:lvl1pPr algn="ctr">
              <a:buNone/>
              <a:defRPr sz="1600" b="1">
                <a:solidFill>
                  <a:schemeClr val="tx1">
                    <a:lumMod val="50000"/>
                    <a:lumOff val="50000"/>
                  </a:schemeClr>
                </a:solidFill>
              </a:defRPr>
            </a:lvl1pPr>
          </a:lstStyle>
          <a:p>
            <a:r>
              <a:rPr lang="en-US" dirty="0"/>
              <a:t>Click Icon To Add Image</a:t>
            </a:r>
          </a:p>
        </p:txBody>
      </p:sp>
      <p:sp>
        <p:nvSpPr>
          <p:cNvPr id="18" name="Picture Placeholder 7"/>
          <p:cNvSpPr>
            <a:spLocks noGrp="1"/>
          </p:cNvSpPr>
          <p:nvPr>
            <p:ph type="pic" sz="quarter" idx="16" hasCustomPrompt="1"/>
          </p:nvPr>
        </p:nvSpPr>
        <p:spPr>
          <a:xfrm>
            <a:off x="3561391" y="2565458"/>
            <a:ext cx="2372660" cy="1347063"/>
          </a:xfrm>
          <a:prstGeom prst="rect">
            <a:avLst/>
          </a:prstGeom>
          <a:ln>
            <a:noFill/>
          </a:ln>
        </p:spPr>
        <p:txBody>
          <a:bodyPr bIns="365406" anchor="b"/>
          <a:lstStyle>
            <a:lvl1pPr algn="ctr">
              <a:buNone/>
              <a:defRPr sz="1600" b="1">
                <a:solidFill>
                  <a:schemeClr val="tx1">
                    <a:lumMod val="50000"/>
                    <a:lumOff val="50000"/>
                  </a:schemeClr>
                </a:solidFill>
              </a:defRPr>
            </a:lvl1pPr>
          </a:lstStyle>
          <a:p>
            <a:r>
              <a:rPr lang="en-US" dirty="0"/>
              <a:t>Click Icon To Add Image</a:t>
            </a:r>
          </a:p>
        </p:txBody>
      </p:sp>
      <p:sp>
        <p:nvSpPr>
          <p:cNvPr id="19" name="Picture Placeholder 7"/>
          <p:cNvSpPr>
            <a:spLocks noGrp="1"/>
          </p:cNvSpPr>
          <p:nvPr>
            <p:ph type="pic" sz="quarter" idx="17" hasCustomPrompt="1"/>
          </p:nvPr>
        </p:nvSpPr>
        <p:spPr>
          <a:xfrm>
            <a:off x="8934039" y="2565458"/>
            <a:ext cx="2372660" cy="1347063"/>
          </a:xfrm>
          <a:prstGeom prst="rect">
            <a:avLst/>
          </a:prstGeom>
          <a:ln>
            <a:noFill/>
          </a:ln>
        </p:spPr>
        <p:txBody>
          <a:bodyPr bIns="365406" anchor="b"/>
          <a:lstStyle>
            <a:lvl1pPr algn="ctr">
              <a:buNone/>
              <a:defRPr sz="1600" b="1">
                <a:solidFill>
                  <a:schemeClr val="tx1">
                    <a:lumMod val="50000"/>
                    <a:lumOff val="50000"/>
                  </a:schemeClr>
                </a:solidFill>
              </a:defRPr>
            </a:lvl1pPr>
          </a:lstStyle>
          <a:p>
            <a:r>
              <a:rPr lang="en-US" dirty="0"/>
              <a:t>Click Icon To Add Image</a:t>
            </a:r>
          </a:p>
        </p:txBody>
      </p:sp>
      <p:sp>
        <p:nvSpPr>
          <p:cNvPr id="20" name="Picture Placeholder 7"/>
          <p:cNvSpPr>
            <a:spLocks noGrp="1"/>
          </p:cNvSpPr>
          <p:nvPr>
            <p:ph type="pic" sz="quarter" idx="18" hasCustomPrompt="1"/>
          </p:nvPr>
        </p:nvSpPr>
        <p:spPr>
          <a:xfrm>
            <a:off x="6247715" y="4060135"/>
            <a:ext cx="2372660" cy="1347063"/>
          </a:xfrm>
          <a:prstGeom prst="rect">
            <a:avLst/>
          </a:prstGeom>
          <a:ln>
            <a:noFill/>
          </a:ln>
        </p:spPr>
        <p:txBody>
          <a:bodyPr bIns="365406" anchor="b"/>
          <a:lstStyle>
            <a:lvl1pPr algn="ctr">
              <a:buNone/>
              <a:defRPr sz="1600" b="1">
                <a:solidFill>
                  <a:schemeClr val="tx1">
                    <a:lumMod val="50000"/>
                    <a:lumOff val="50000"/>
                  </a:schemeClr>
                </a:solidFill>
              </a:defRPr>
            </a:lvl1pPr>
          </a:lstStyle>
          <a:p>
            <a:r>
              <a:rPr lang="en-US" dirty="0"/>
              <a:t>Click Icon To Add Image</a:t>
            </a:r>
          </a:p>
        </p:txBody>
      </p:sp>
      <p:sp>
        <p:nvSpPr>
          <p:cNvPr id="21" name="Picture Placeholder 7"/>
          <p:cNvSpPr>
            <a:spLocks noGrp="1"/>
          </p:cNvSpPr>
          <p:nvPr>
            <p:ph type="pic" sz="quarter" idx="19" hasCustomPrompt="1"/>
          </p:nvPr>
        </p:nvSpPr>
        <p:spPr>
          <a:xfrm>
            <a:off x="3561391" y="4060135"/>
            <a:ext cx="2372660" cy="1347063"/>
          </a:xfrm>
          <a:prstGeom prst="rect">
            <a:avLst/>
          </a:prstGeom>
          <a:ln>
            <a:noFill/>
          </a:ln>
        </p:spPr>
        <p:txBody>
          <a:bodyPr bIns="365406" anchor="b"/>
          <a:lstStyle>
            <a:lvl1pPr algn="ctr">
              <a:buNone/>
              <a:defRPr sz="1600" b="1">
                <a:solidFill>
                  <a:schemeClr val="tx1">
                    <a:lumMod val="50000"/>
                    <a:lumOff val="50000"/>
                  </a:schemeClr>
                </a:solidFill>
              </a:defRPr>
            </a:lvl1pPr>
          </a:lstStyle>
          <a:p>
            <a:r>
              <a:rPr lang="en-US" dirty="0"/>
              <a:t>Click Icon To Add Image</a:t>
            </a:r>
          </a:p>
        </p:txBody>
      </p:sp>
      <p:sp>
        <p:nvSpPr>
          <p:cNvPr id="22" name="Picture Placeholder 7"/>
          <p:cNvSpPr>
            <a:spLocks noGrp="1"/>
          </p:cNvSpPr>
          <p:nvPr>
            <p:ph type="pic" sz="quarter" idx="20" hasCustomPrompt="1"/>
          </p:nvPr>
        </p:nvSpPr>
        <p:spPr>
          <a:xfrm>
            <a:off x="6247715" y="2565458"/>
            <a:ext cx="2372660" cy="1347063"/>
          </a:xfrm>
          <a:prstGeom prst="rect">
            <a:avLst/>
          </a:prstGeom>
          <a:ln>
            <a:noFill/>
          </a:ln>
        </p:spPr>
        <p:txBody>
          <a:bodyPr bIns="365406" anchor="b"/>
          <a:lstStyle>
            <a:lvl1pPr algn="ctr">
              <a:buNone/>
              <a:defRPr sz="1600" b="1">
                <a:solidFill>
                  <a:schemeClr val="tx1">
                    <a:lumMod val="50000"/>
                    <a:lumOff val="50000"/>
                  </a:schemeClr>
                </a:solidFill>
              </a:defRPr>
            </a:lvl1pPr>
          </a:lstStyle>
          <a:p>
            <a:r>
              <a:rPr lang="en-US" dirty="0"/>
              <a:t>Click Icon To Add Image</a:t>
            </a:r>
          </a:p>
        </p:txBody>
      </p:sp>
      <p:sp>
        <p:nvSpPr>
          <p:cNvPr id="23" name="Picture Placeholder 7"/>
          <p:cNvSpPr>
            <a:spLocks noGrp="1"/>
          </p:cNvSpPr>
          <p:nvPr>
            <p:ph type="pic" sz="quarter" idx="21" hasCustomPrompt="1"/>
          </p:nvPr>
        </p:nvSpPr>
        <p:spPr>
          <a:xfrm>
            <a:off x="8934039" y="4060135"/>
            <a:ext cx="2372660" cy="1347063"/>
          </a:xfrm>
          <a:prstGeom prst="rect">
            <a:avLst/>
          </a:prstGeom>
          <a:ln>
            <a:noFill/>
          </a:ln>
        </p:spPr>
        <p:txBody>
          <a:bodyPr bIns="365406" anchor="b"/>
          <a:lstStyle>
            <a:lvl1pPr algn="ctr">
              <a:buNone/>
              <a:defRPr sz="1600" b="1">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368983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500"/>
                                        <p:tgtEl>
                                          <p:spTgt spid="16">
                                            <p:txEl>
                                              <p:pRg st="0" end="0"/>
                                            </p:txEl>
                                          </p:spTgt>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up)">
                                      <p:cBhvr>
                                        <p:cTn id="21" dur="500"/>
                                        <p:tgtEl>
                                          <p:spTgt spid="18"/>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up)">
                                      <p:cBhvr>
                                        <p:cTn id="25" dur="500"/>
                                        <p:tgtEl>
                                          <p:spTgt spid="21"/>
                                        </p:tgtEl>
                                      </p:cBhvr>
                                    </p:animEffect>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down)">
                                      <p:cBhvr>
                                        <p:cTn id="29" dur="500"/>
                                        <p:tgtEl>
                                          <p:spTgt spid="22"/>
                                        </p:tgtEl>
                                      </p:cBhvr>
                                    </p:animEffect>
                                  </p:childTnLst>
                                </p:cTn>
                              </p:par>
                            </p:childTnLst>
                          </p:cTn>
                        </p:par>
                        <p:par>
                          <p:cTn id="30" fill="hold">
                            <p:stCondLst>
                              <p:cond delay="3000"/>
                            </p:stCondLst>
                            <p:childTnLst>
                              <p:par>
                                <p:cTn id="31" presetID="22" presetClass="entr" presetSubtype="4"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childTnLst>
                          </p:cTn>
                        </p:par>
                        <p:par>
                          <p:cTn id="34" fill="hold">
                            <p:stCondLst>
                              <p:cond delay="3500"/>
                            </p:stCondLst>
                            <p:childTnLst>
                              <p:par>
                                <p:cTn id="35" presetID="22" presetClass="entr" presetSubtype="1"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up)">
                                      <p:cBhvr>
                                        <p:cTn id="37" dur="500"/>
                                        <p:tgtEl>
                                          <p:spTgt spid="19"/>
                                        </p:tgtEl>
                                      </p:cBhvr>
                                    </p:animEffect>
                                  </p:childTnLst>
                                </p:cTn>
                              </p:par>
                            </p:childTnLst>
                          </p:cTn>
                        </p:par>
                        <p:par>
                          <p:cTn id="38" fill="hold">
                            <p:stCondLst>
                              <p:cond delay="4000"/>
                            </p:stCondLst>
                            <p:childTnLst>
                              <p:par>
                                <p:cTn id="39" presetID="22" presetClass="entr" presetSubtype="1"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up)">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bldP spid="18" grpId="0"/>
      <p:bldP spid="19" grpId="0"/>
      <p:bldP spid="20" grpId="0"/>
      <p:bldP spid="21" grpId="0"/>
      <p:bldP spid="22" grpId="0"/>
      <p:bldP spid="23"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49336" y="1328259"/>
            <a:ext cx="7381742" cy="3601698"/>
          </a:xfrm>
          <a:prstGeom prst="rect">
            <a:avLst/>
          </a:prstGeom>
        </p:spPr>
      </p:pic>
    </p:spTree>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_Portfolio">
    <p:spTree>
      <p:nvGrpSpPr>
        <p:cNvPr id="1" name=""/>
        <p:cNvGrpSpPr/>
        <p:nvPr/>
      </p:nvGrpSpPr>
      <p:grpSpPr>
        <a:xfrm>
          <a:off x="0" y="0"/>
          <a:ext cx="0" cy="0"/>
          <a:chOff x="0" y="0"/>
          <a:chExt cx="0" cy="0"/>
        </a:xfrm>
      </p:grpSpPr>
      <p:sp>
        <p:nvSpPr>
          <p:cNvPr id="16" name="Teardrop 15"/>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17"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
        <p:nvSpPr>
          <p:cNvPr id="32" name="Picture Placeholder 7"/>
          <p:cNvSpPr>
            <a:spLocks noGrp="1"/>
          </p:cNvSpPr>
          <p:nvPr>
            <p:ph type="pic" sz="quarter" idx="29" hasCustomPrompt="1"/>
          </p:nvPr>
        </p:nvSpPr>
        <p:spPr>
          <a:xfrm>
            <a:off x="8737600" y="1730611"/>
            <a:ext cx="2548128" cy="1252728"/>
          </a:xfrm>
          <a:prstGeom prst="rect">
            <a:avLst/>
          </a:prstGeom>
          <a:ln>
            <a:solidFill>
              <a:schemeClr val="tx1">
                <a:lumMod val="25000"/>
                <a:lumOff val="75000"/>
              </a:schemeClr>
            </a:solidFill>
          </a:ln>
        </p:spPr>
        <p:txBody>
          <a:bodyPr wrap="none" bIns="121802" anchor="b"/>
          <a:lstStyle>
            <a:lvl1pPr algn="ctr">
              <a:buNone/>
              <a:defRPr sz="1600" b="1">
                <a:solidFill>
                  <a:schemeClr val="tx1">
                    <a:lumMod val="50000"/>
                    <a:lumOff val="50000"/>
                  </a:schemeClr>
                </a:solidFill>
              </a:defRPr>
            </a:lvl1pPr>
          </a:lstStyle>
          <a:p>
            <a:r>
              <a:rPr lang="en-US" dirty="0"/>
              <a:t>Click Icon To Add Image</a:t>
            </a:r>
          </a:p>
        </p:txBody>
      </p:sp>
      <p:sp>
        <p:nvSpPr>
          <p:cNvPr id="33" name="Picture Placeholder 7"/>
          <p:cNvSpPr>
            <a:spLocks noGrp="1"/>
          </p:cNvSpPr>
          <p:nvPr>
            <p:ph type="pic" sz="quarter" idx="30" hasCustomPrompt="1"/>
          </p:nvPr>
        </p:nvSpPr>
        <p:spPr>
          <a:xfrm>
            <a:off x="883920" y="1727200"/>
            <a:ext cx="2548128" cy="1252728"/>
          </a:xfrm>
          <a:prstGeom prst="rect">
            <a:avLst/>
          </a:prstGeom>
          <a:ln>
            <a:solidFill>
              <a:schemeClr val="tx1">
                <a:lumMod val="25000"/>
                <a:lumOff val="75000"/>
              </a:schemeClr>
            </a:solidFill>
          </a:ln>
        </p:spPr>
        <p:txBody>
          <a:bodyPr wrap="none" bIns="121802" anchor="b"/>
          <a:lstStyle>
            <a:lvl1pPr algn="ctr">
              <a:buNone/>
              <a:defRPr sz="1600" b="1">
                <a:solidFill>
                  <a:schemeClr val="tx1">
                    <a:lumMod val="50000"/>
                    <a:lumOff val="50000"/>
                  </a:schemeClr>
                </a:solidFill>
              </a:defRPr>
            </a:lvl1pPr>
          </a:lstStyle>
          <a:p>
            <a:r>
              <a:rPr lang="en-US" dirty="0"/>
              <a:t>Click Icon To Add Image</a:t>
            </a:r>
          </a:p>
        </p:txBody>
      </p:sp>
      <p:sp>
        <p:nvSpPr>
          <p:cNvPr id="34" name="Picture Placeholder 7"/>
          <p:cNvSpPr>
            <a:spLocks noGrp="1"/>
          </p:cNvSpPr>
          <p:nvPr>
            <p:ph type="pic" sz="quarter" idx="31" hasCustomPrompt="1"/>
          </p:nvPr>
        </p:nvSpPr>
        <p:spPr>
          <a:xfrm>
            <a:off x="6119707" y="1730611"/>
            <a:ext cx="2548128" cy="1252728"/>
          </a:xfrm>
          <a:prstGeom prst="rect">
            <a:avLst/>
          </a:prstGeom>
          <a:ln>
            <a:solidFill>
              <a:schemeClr val="tx1">
                <a:lumMod val="25000"/>
                <a:lumOff val="75000"/>
              </a:schemeClr>
            </a:solidFill>
          </a:ln>
        </p:spPr>
        <p:txBody>
          <a:bodyPr wrap="none" bIns="121802" anchor="b"/>
          <a:lstStyle>
            <a:lvl1pPr algn="ctr">
              <a:buNone/>
              <a:defRPr sz="1600" b="1">
                <a:solidFill>
                  <a:schemeClr val="tx1">
                    <a:lumMod val="50000"/>
                    <a:lumOff val="50000"/>
                  </a:schemeClr>
                </a:solidFill>
              </a:defRPr>
            </a:lvl1pPr>
          </a:lstStyle>
          <a:p>
            <a:r>
              <a:rPr lang="en-US" dirty="0"/>
              <a:t>Click Icon To Add Image</a:t>
            </a:r>
          </a:p>
        </p:txBody>
      </p:sp>
      <p:sp>
        <p:nvSpPr>
          <p:cNvPr id="35" name="Picture Placeholder 7"/>
          <p:cNvSpPr>
            <a:spLocks noGrp="1"/>
          </p:cNvSpPr>
          <p:nvPr>
            <p:ph type="pic" sz="quarter" idx="32" hasCustomPrompt="1"/>
          </p:nvPr>
        </p:nvSpPr>
        <p:spPr>
          <a:xfrm>
            <a:off x="3501813" y="1730611"/>
            <a:ext cx="2548128" cy="1252728"/>
          </a:xfrm>
          <a:prstGeom prst="rect">
            <a:avLst/>
          </a:prstGeom>
          <a:ln>
            <a:solidFill>
              <a:schemeClr val="tx1">
                <a:lumMod val="25000"/>
                <a:lumOff val="75000"/>
              </a:schemeClr>
            </a:solidFill>
          </a:ln>
        </p:spPr>
        <p:txBody>
          <a:bodyPr wrap="none" bIns="121802" anchor="b"/>
          <a:lstStyle>
            <a:lvl1pPr algn="ctr">
              <a:buNone/>
              <a:defRPr sz="1600" b="1">
                <a:solidFill>
                  <a:schemeClr val="tx1">
                    <a:lumMod val="50000"/>
                    <a:lumOff val="50000"/>
                  </a:schemeClr>
                </a:solidFill>
              </a:defRPr>
            </a:lvl1pPr>
          </a:lstStyle>
          <a:p>
            <a:r>
              <a:rPr lang="en-US" dirty="0"/>
              <a:t>Click Icon To Add Image</a:t>
            </a:r>
          </a:p>
        </p:txBody>
      </p:sp>
      <p:sp>
        <p:nvSpPr>
          <p:cNvPr id="36" name="Picture Placeholder 7"/>
          <p:cNvSpPr>
            <a:spLocks noGrp="1"/>
          </p:cNvSpPr>
          <p:nvPr>
            <p:ph type="pic" sz="quarter" idx="33" hasCustomPrompt="1"/>
          </p:nvPr>
        </p:nvSpPr>
        <p:spPr>
          <a:xfrm>
            <a:off x="8737600" y="3267637"/>
            <a:ext cx="2548128" cy="1252728"/>
          </a:xfrm>
          <a:prstGeom prst="rect">
            <a:avLst/>
          </a:prstGeom>
          <a:ln>
            <a:solidFill>
              <a:schemeClr val="tx1">
                <a:lumMod val="25000"/>
                <a:lumOff val="75000"/>
              </a:schemeClr>
            </a:solidFill>
          </a:ln>
        </p:spPr>
        <p:txBody>
          <a:bodyPr wrap="none" bIns="121802" anchor="b"/>
          <a:lstStyle>
            <a:lvl1pPr algn="ctr">
              <a:buNone/>
              <a:defRPr sz="1600" b="1">
                <a:solidFill>
                  <a:schemeClr val="tx1">
                    <a:lumMod val="50000"/>
                    <a:lumOff val="50000"/>
                  </a:schemeClr>
                </a:solidFill>
              </a:defRPr>
            </a:lvl1pPr>
          </a:lstStyle>
          <a:p>
            <a:r>
              <a:rPr lang="en-US" dirty="0"/>
              <a:t>Click Icon To Add Image</a:t>
            </a:r>
          </a:p>
        </p:txBody>
      </p:sp>
      <p:sp>
        <p:nvSpPr>
          <p:cNvPr id="41" name="Picture Placeholder 7"/>
          <p:cNvSpPr>
            <a:spLocks noGrp="1"/>
          </p:cNvSpPr>
          <p:nvPr>
            <p:ph type="pic" sz="quarter" idx="34" hasCustomPrompt="1"/>
          </p:nvPr>
        </p:nvSpPr>
        <p:spPr>
          <a:xfrm>
            <a:off x="883920" y="3264227"/>
            <a:ext cx="2548128" cy="1252728"/>
          </a:xfrm>
          <a:prstGeom prst="rect">
            <a:avLst/>
          </a:prstGeom>
          <a:ln>
            <a:solidFill>
              <a:schemeClr val="tx1">
                <a:lumMod val="25000"/>
                <a:lumOff val="75000"/>
              </a:schemeClr>
            </a:solidFill>
          </a:ln>
        </p:spPr>
        <p:txBody>
          <a:bodyPr wrap="none" bIns="121802" anchor="b"/>
          <a:lstStyle>
            <a:lvl1pPr algn="ctr">
              <a:buNone/>
              <a:defRPr sz="1600" b="1">
                <a:solidFill>
                  <a:schemeClr val="tx1">
                    <a:lumMod val="50000"/>
                    <a:lumOff val="50000"/>
                  </a:schemeClr>
                </a:solidFill>
              </a:defRPr>
            </a:lvl1pPr>
          </a:lstStyle>
          <a:p>
            <a:r>
              <a:rPr lang="en-US" dirty="0"/>
              <a:t>Click Icon To Add Image</a:t>
            </a:r>
          </a:p>
        </p:txBody>
      </p:sp>
      <p:sp>
        <p:nvSpPr>
          <p:cNvPr id="42" name="Picture Placeholder 7"/>
          <p:cNvSpPr>
            <a:spLocks noGrp="1"/>
          </p:cNvSpPr>
          <p:nvPr>
            <p:ph type="pic" sz="quarter" idx="35" hasCustomPrompt="1"/>
          </p:nvPr>
        </p:nvSpPr>
        <p:spPr>
          <a:xfrm>
            <a:off x="6119707" y="3267637"/>
            <a:ext cx="2548128" cy="1252728"/>
          </a:xfrm>
          <a:prstGeom prst="rect">
            <a:avLst/>
          </a:prstGeom>
          <a:ln>
            <a:solidFill>
              <a:schemeClr val="tx1">
                <a:lumMod val="25000"/>
                <a:lumOff val="75000"/>
              </a:schemeClr>
            </a:solidFill>
          </a:ln>
        </p:spPr>
        <p:txBody>
          <a:bodyPr wrap="none" bIns="121802" anchor="b"/>
          <a:lstStyle>
            <a:lvl1pPr algn="ctr">
              <a:buNone/>
              <a:defRPr sz="1600" b="1">
                <a:solidFill>
                  <a:schemeClr val="tx1">
                    <a:lumMod val="50000"/>
                    <a:lumOff val="50000"/>
                  </a:schemeClr>
                </a:solidFill>
              </a:defRPr>
            </a:lvl1pPr>
          </a:lstStyle>
          <a:p>
            <a:r>
              <a:rPr lang="en-US" dirty="0"/>
              <a:t>Click Icon To Add Image</a:t>
            </a:r>
          </a:p>
        </p:txBody>
      </p:sp>
      <p:sp>
        <p:nvSpPr>
          <p:cNvPr id="43" name="Picture Placeholder 7"/>
          <p:cNvSpPr>
            <a:spLocks noGrp="1"/>
          </p:cNvSpPr>
          <p:nvPr>
            <p:ph type="pic" sz="quarter" idx="36" hasCustomPrompt="1"/>
          </p:nvPr>
        </p:nvSpPr>
        <p:spPr>
          <a:xfrm>
            <a:off x="3501813" y="3267637"/>
            <a:ext cx="2548128" cy="1252728"/>
          </a:xfrm>
          <a:prstGeom prst="rect">
            <a:avLst/>
          </a:prstGeom>
          <a:ln>
            <a:solidFill>
              <a:schemeClr val="tx1">
                <a:lumMod val="25000"/>
                <a:lumOff val="75000"/>
              </a:schemeClr>
            </a:solidFill>
          </a:ln>
        </p:spPr>
        <p:txBody>
          <a:bodyPr wrap="none" bIns="121802" anchor="b"/>
          <a:lstStyle>
            <a:lvl1pPr algn="ctr">
              <a:buNone/>
              <a:defRPr sz="1600" b="1">
                <a:solidFill>
                  <a:schemeClr val="tx1">
                    <a:lumMod val="50000"/>
                    <a:lumOff val="50000"/>
                  </a:schemeClr>
                </a:solidFill>
              </a:defRPr>
            </a:lvl1pPr>
          </a:lstStyle>
          <a:p>
            <a:r>
              <a:rPr lang="en-US" dirty="0"/>
              <a:t>Click Icon To Add Image</a:t>
            </a:r>
          </a:p>
        </p:txBody>
      </p:sp>
      <p:sp>
        <p:nvSpPr>
          <p:cNvPr id="44" name="Picture Placeholder 7"/>
          <p:cNvSpPr>
            <a:spLocks noGrp="1"/>
          </p:cNvSpPr>
          <p:nvPr>
            <p:ph type="pic" sz="quarter" idx="37" hasCustomPrompt="1"/>
          </p:nvPr>
        </p:nvSpPr>
        <p:spPr>
          <a:xfrm>
            <a:off x="8737600" y="4804664"/>
            <a:ext cx="2548128" cy="1252728"/>
          </a:xfrm>
          <a:prstGeom prst="rect">
            <a:avLst/>
          </a:prstGeom>
          <a:ln>
            <a:solidFill>
              <a:schemeClr val="tx1">
                <a:lumMod val="25000"/>
                <a:lumOff val="75000"/>
              </a:schemeClr>
            </a:solidFill>
          </a:ln>
        </p:spPr>
        <p:txBody>
          <a:bodyPr wrap="none" bIns="121802" anchor="b"/>
          <a:lstStyle>
            <a:lvl1pPr algn="ctr">
              <a:buNone/>
              <a:defRPr sz="1600" b="1">
                <a:solidFill>
                  <a:schemeClr val="tx1">
                    <a:lumMod val="50000"/>
                    <a:lumOff val="50000"/>
                  </a:schemeClr>
                </a:solidFill>
              </a:defRPr>
            </a:lvl1pPr>
          </a:lstStyle>
          <a:p>
            <a:r>
              <a:rPr lang="en-US" dirty="0"/>
              <a:t>Click Icon To Add Image</a:t>
            </a:r>
          </a:p>
        </p:txBody>
      </p:sp>
      <p:sp>
        <p:nvSpPr>
          <p:cNvPr id="49" name="Picture Placeholder 7"/>
          <p:cNvSpPr>
            <a:spLocks noGrp="1"/>
          </p:cNvSpPr>
          <p:nvPr>
            <p:ph type="pic" sz="quarter" idx="38" hasCustomPrompt="1"/>
          </p:nvPr>
        </p:nvSpPr>
        <p:spPr>
          <a:xfrm>
            <a:off x="883920" y="4801253"/>
            <a:ext cx="2548128" cy="1252728"/>
          </a:xfrm>
          <a:prstGeom prst="rect">
            <a:avLst/>
          </a:prstGeom>
          <a:ln>
            <a:solidFill>
              <a:schemeClr val="tx1">
                <a:lumMod val="25000"/>
                <a:lumOff val="75000"/>
              </a:schemeClr>
            </a:solidFill>
          </a:ln>
        </p:spPr>
        <p:txBody>
          <a:bodyPr wrap="none" bIns="121802" anchor="b"/>
          <a:lstStyle>
            <a:lvl1pPr algn="ctr">
              <a:buNone/>
              <a:defRPr sz="1600" b="1">
                <a:solidFill>
                  <a:schemeClr val="tx1">
                    <a:lumMod val="50000"/>
                    <a:lumOff val="50000"/>
                  </a:schemeClr>
                </a:solidFill>
              </a:defRPr>
            </a:lvl1pPr>
          </a:lstStyle>
          <a:p>
            <a:r>
              <a:rPr lang="en-US" dirty="0"/>
              <a:t>Click Icon To Add Image</a:t>
            </a:r>
          </a:p>
        </p:txBody>
      </p:sp>
      <p:sp>
        <p:nvSpPr>
          <p:cNvPr id="50" name="Picture Placeholder 7"/>
          <p:cNvSpPr>
            <a:spLocks noGrp="1"/>
          </p:cNvSpPr>
          <p:nvPr>
            <p:ph type="pic" sz="quarter" idx="39" hasCustomPrompt="1"/>
          </p:nvPr>
        </p:nvSpPr>
        <p:spPr>
          <a:xfrm>
            <a:off x="6119707" y="4804664"/>
            <a:ext cx="2548128" cy="1252728"/>
          </a:xfrm>
          <a:prstGeom prst="rect">
            <a:avLst/>
          </a:prstGeom>
          <a:ln>
            <a:solidFill>
              <a:schemeClr val="tx1">
                <a:lumMod val="25000"/>
                <a:lumOff val="75000"/>
              </a:schemeClr>
            </a:solidFill>
          </a:ln>
        </p:spPr>
        <p:txBody>
          <a:bodyPr wrap="none" bIns="121802" anchor="b"/>
          <a:lstStyle>
            <a:lvl1pPr algn="ctr">
              <a:buNone/>
              <a:defRPr sz="1600" b="1">
                <a:solidFill>
                  <a:schemeClr val="tx1">
                    <a:lumMod val="50000"/>
                    <a:lumOff val="50000"/>
                  </a:schemeClr>
                </a:solidFill>
              </a:defRPr>
            </a:lvl1pPr>
          </a:lstStyle>
          <a:p>
            <a:r>
              <a:rPr lang="en-US" dirty="0"/>
              <a:t>Click Icon To Add Image</a:t>
            </a:r>
          </a:p>
        </p:txBody>
      </p:sp>
      <p:sp>
        <p:nvSpPr>
          <p:cNvPr id="51" name="Picture Placeholder 7"/>
          <p:cNvSpPr>
            <a:spLocks noGrp="1"/>
          </p:cNvSpPr>
          <p:nvPr>
            <p:ph type="pic" sz="quarter" idx="40" hasCustomPrompt="1"/>
          </p:nvPr>
        </p:nvSpPr>
        <p:spPr>
          <a:xfrm>
            <a:off x="3501813" y="4804664"/>
            <a:ext cx="2548128" cy="1252728"/>
          </a:xfrm>
          <a:prstGeom prst="rect">
            <a:avLst/>
          </a:prstGeom>
          <a:ln>
            <a:solidFill>
              <a:schemeClr val="tx1">
                <a:lumMod val="25000"/>
                <a:lumOff val="75000"/>
              </a:schemeClr>
            </a:solidFill>
          </a:ln>
        </p:spPr>
        <p:txBody>
          <a:bodyPr wrap="none" bIns="121802" anchor="b"/>
          <a:lstStyle>
            <a:lvl1pPr algn="ctr">
              <a:buNone/>
              <a:defRPr sz="1600" b="1">
                <a:solidFill>
                  <a:schemeClr val="tx1">
                    <a:lumMod val="50000"/>
                    <a:lumOff val="50000"/>
                  </a:schemeClr>
                </a:solidFill>
              </a:defRPr>
            </a:lvl1pPr>
          </a:lstStyle>
          <a:p>
            <a:r>
              <a:rPr lang="en-US" dirty="0"/>
              <a:t>Click Icon To Add Image</a:t>
            </a:r>
          </a:p>
        </p:txBody>
      </p:sp>
      <p:sp>
        <p:nvSpPr>
          <p:cNvPr id="52" name="Title 1"/>
          <p:cNvSpPr>
            <a:spLocks noGrp="1"/>
          </p:cNvSpPr>
          <p:nvPr>
            <p:ph type="title" hasCustomPrompt="1"/>
          </p:nvPr>
        </p:nvSpPr>
        <p:spPr>
          <a:xfrm>
            <a:off x="2336800" y="590267"/>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59" name="Text Placeholder 3"/>
          <p:cNvSpPr>
            <a:spLocks noGrp="1"/>
          </p:cNvSpPr>
          <p:nvPr>
            <p:ph type="body" sz="half" idx="2" hasCustomPrompt="1"/>
          </p:nvPr>
        </p:nvSpPr>
        <p:spPr>
          <a:xfrm>
            <a:off x="3352800" y="942253"/>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Tree>
    <p:extLst>
      <p:ext uri="{BB962C8B-B14F-4D97-AF65-F5344CB8AC3E}">
        <p14:creationId xmlns:p14="http://schemas.microsoft.com/office/powerpoint/2010/main" val="91232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500" fill="hold"/>
                                        <p:tgtEl>
                                          <p:spTgt spid="34"/>
                                        </p:tgtEl>
                                        <p:attrNameLst>
                                          <p:attrName>ppt_w</p:attrName>
                                        </p:attrNameLst>
                                      </p:cBhvr>
                                      <p:tavLst>
                                        <p:tav tm="0">
                                          <p:val>
                                            <p:fltVal val="0"/>
                                          </p:val>
                                        </p:tav>
                                        <p:tav tm="100000">
                                          <p:val>
                                            <p:strVal val="#ppt_w"/>
                                          </p:val>
                                        </p:tav>
                                      </p:tavLst>
                                    </p:anim>
                                    <p:anim calcmode="lin" valueType="num">
                                      <p:cBhvr>
                                        <p:cTn id="18" dur="500" fill="hold"/>
                                        <p:tgtEl>
                                          <p:spTgt spid="34"/>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ppt_w</p:attrName>
                                        </p:attrNameLst>
                                      </p:cBhvr>
                                      <p:tavLst>
                                        <p:tav tm="0">
                                          <p:val>
                                            <p:fltVal val="0"/>
                                          </p:val>
                                        </p:tav>
                                        <p:tav tm="100000">
                                          <p:val>
                                            <p:strVal val="#ppt_w"/>
                                          </p:val>
                                        </p:tav>
                                      </p:tavLst>
                                    </p:anim>
                                    <p:anim calcmode="lin" valueType="num">
                                      <p:cBhvr>
                                        <p:cTn id="23" dur="500" fill="hold"/>
                                        <p:tgtEl>
                                          <p:spTgt spid="32"/>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p:cTn id="27" dur="500" fill="hold"/>
                                        <p:tgtEl>
                                          <p:spTgt spid="41"/>
                                        </p:tgtEl>
                                        <p:attrNameLst>
                                          <p:attrName>ppt_w</p:attrName>
                                        </p:attrNameLst>
                                      </p:cBhvr>
                                      <p:tavLst>
                                        <p:tav tm="0">
                                          <p:val>
                                            <p:fltVal val="0"/>
                                          </p:val>
                                        </p:tav>
                                        <p:tav tm="100000">
                                          <p:val>
                                            <p:strVal val="#ppt_w"/>
                                          </p:val>
                                        </p:tav>
                                      </p:tavLst>
                                    </p:anim>
                                    <p:anim calcmode="lin" valueType="num">
                                      <p:cBhvr>
                                        <p:cTn id="28" dur="500" fill="hold"/>
                                        <p:tgtEl>
                                          <p:spTgt spid="41"/>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3" presetClass="entr" presetSubtype="16"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ID="23" presetClass="entr" presetSubtype="16"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childTnLst>
                                </p:cTn>
                              </p:par>
                            </p:childTnLst>
                          </p:cTn>
                        </p:par>
                        <p:par>
                          <p:cTn id="39" fill="hold">
                            <p:stCondLst>
                              <p:cond delay="3500"/>
                            </p:stCondLst>
                            <p:childTnLst>
                              <p:par>
                                <p:cTn id="40" presetID="23" presetClass="entr" presetSubtype="16" fill="hold" grpId="0" nodeType="afterEffect">
                                  <p:stCondLst>
                                    <p:cond delay="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ID="23" presetClass="entr" presetSubtype="16" fill="hold" grpId="0" nodeType="after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p:cTn id="47" dur="500" fill="hold"/>
                                        <p:tgtEl>
                                          <p:spTgt spid="49"/>
                                        </p:tgtEl>
                                        <p:attrNameLst>
                                          <p:attrName>ppt_w</p:attrName>
                                        </p:attrNameLst>
                                      </p:cBhvr>
                                      <p:tavLst>
                                        <p:tav tm="0">
                                          <p:val>
                                            <p:fltVal val="0"/>
                                          </p:val>
                                        </p:tav>
                                        <p:tav tm="100000">
                                          <p:val>
                                            <p:strVal val="#ppt_w"/>
                                          </p:val>
                                        </p:tav>
                                      </p:tavLst>
                                    </p:anim>
                                    <p:anim calcmode="lin" valueType="num">
                                      <p:cBhvr>
                                        <p:cTn id="48" dur="500" fill="hold"/>
                                        <p:tgtEl>
                                          <p:spTgt spid="49"/>
                                        </p:tgtEl>
                                        <p:attrNameLst>
                                          <p:attrName>ppt_h</p:attrName>
                                        </p:attrNameLst>
                                      </p:cBhvr>
                                      <p:tavLst>
                                        <p:tav tm="0">
                                          <p:val>
                                            <p:fltVal val="0"/>
                                          </p:val>
                                        </p:tav>
                                        <p:tav tm="100000">
                                          <p:val>
                                            <p:strVal val="#ppt_h"/>
                                          </p:val>
                                        </p:tav>
                                      </p:tavLst>
                                    </p:anim>
                                  </p:childTnLst>
                                </p:cTn>
                              </p:par>
                            </p:childTnLst>
                          </p:cTn>
                        </p:par>
                        <p:par>
                          <p:cTn id="49" fill="hold">
                            <p:stCondLst>
                              <p:cond delay="4500"/>
                            </p:stCondLst>
                            <p:childTnLst>
                              <p:par>
                                <p:cTn id="50" presetID="23" presetClass="entr" presetSubtype="16"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 calcmode="lin" valueType="num">
                                      <p:cBhvr>
                                        <p:cTn id="52" dur="500" fill="hold"/>
                                        <p:tgtEl>
                                          <p:spTgt spid="51"/>
                                        </p:tgtEl>
                                        <p:attrNameLst>
                                          <p:attrName>ppt_w</p:attrName>
                                        </p:attrNameLst>
                                      </p:cBhvr>
                                      <p:tavLst>
                                        <p:tav tm="0">
                                          <p:val>
                                            <p:fltVal val="0"/>
                                          </p:val>
                                        </p:tav>
                                        <p:tav tm="100000">
                                          <p:val>
                                            <p:strVal val="#ppt_w"/>
                                          </p:val>
                                        </p:tav>
                                      </p:tavLst>
                                    </p:anim>
                                    <p:anim calcmode="lin" valueType="num">
                                      <p:cBhvr>
                                        <p:cTn id="53" dur="500" fill="hold"/>
                                        <p:tgtEl>
                                          <p:spTgt spid="51"/>
                                        </p:tgtEl>
                                        <p:attrNameLst>
                                          <p:attrName>ppt_h</p:attrName>
                                        </p:attrNameLst>
                                      </p:cBhvr>
                                      <p:tavLst>
                                        <p:tav tm="0">
                                          <p:val>
                                            <p:fltVal val="0"/>
                                          </p:val>
                                        </p:tav>
                                        <p:tav tm="100000">
                                          <p:val>
                                            <p:strVal val="#ppt_h"/>
                                          </p:val>
                                        </p:tav>
                                      </p:tavLst>
                                    </p:anim>
                                  </p:childTnLst>
                                </p:cTn>
                              </p:par>
                            </p:childTnLst>
                          </p:cTn>
                        </p:par>
                        <p:par>
                          <p:cTn id="54" fill="hold">
                            <p:stCondLst>
                              <p:cond delay="5000"/>
                            </p:stCondLst>
                            <p:childTnLst>
                              <p:par>
                                <p:cTn id="55" presetID="23" presetClass="entr" presetSubtype="16"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 calcmode="lin" valueType="num">
                                      <p:cBhvr>
                                        <p:cTn id="57" dur="500" fill="hold"/>
                                        <p:tgtEl>
                                          <p:spTgt spid="50"/>
                                        </p:tgtEl>
                                        <p:attrNameLst>
                                          <p:attrName>ppt_w</p:attrName>
                                        </p:attrNameLst>
                                      </p:cBhvr>
                                      <p:tavLst>
                                        <p:tav tm="0">
                                          <p:val>
                                            <p:fltVal val="0"/>
                                          </p:val>
                                        </p:tav>
                                        <p:tav tm="100000">
                                          <p:val>
                                            <p:strVal val="#ppt_w"/>
                                          </p:val>
                                        </p:tav>
                                      </p:tavLst>
                                    </p:anim>
                                    <p:anim calcmode="lin" valueType="num">
                                      <p:cBhvr>
                                        <p:cTn id="58" dur="500" fill="hold"/>
                                        <p:tgtEl>
                                          <p:spTgt spid="50"/>
                                        </p:tgtEl>
                                        <p:attrNameLst>
                                          <p:attrName>ppt_h</p:attrName>
                                        </p:attrNameLst>
                                      </p:cBhvr>
                                      <p:tavLst>
                                        <p:tav tm="0">
                                          <p:val>
                                            <p:fltVal val="0"/>
                                          </p:val>
                                        </p:tav>
                                        <p:tav tm="100000">
                                          <p:val>
                                            <p:strVal val="#ppt_h"/>
                                          </p:val>
                                        </p:tav>
                                      </p:tavLst>
                                    </p:anim>
                                  </p:childTnLst>
                                </p:cTn>
                              </p:par>
                            </p:childTnLst>
                          </p:cTn>
                        </p:par>
                        <p:par>
                          <p:cTn id="59" fill="hold">
                            <p:stCondLst>
                              <p:cond delay="5500"/>
                            </p:stCondLst>
                            <p:childTnLst>
                              <p:par>
                                <p:cTn id="60" presetID="23" presetClass="entr" presetSubtype="16" fill="hold" grpId="0" nodeType="afterEffect">
                                  <p:stCondLst>
                                    <p:cond delay="0"/>
                                  </p:stCondLst>
                                  <p:childTnLst>
                                    <p:set>
                                      <p:cBhvr>
                                        <p:cTn id="61" dur="1" fill="hold">
                                          <p:stCondLst>
                                            <p:cond delay="0"/>
                                          </p:stCondLst>
                                        </p:cTn>
                                        <p:tgtEl>
                                          <p:spTgt spid="44"/>
                                        </p:tgtEl>
                                        <p:attrNameLst>
                                          <p:attrName>style.visibility</p:attrName>
                                        </p:attrNameLst>
                                      </p:cBhvr>
                                      <p:to>
                                        <p:strVal val="visible"/>
                                      </p:to>
                                    </p:set>
                                    <p:anim calcmode="lin" valueType="num">
                                      <p:cBhvr>
                                        <p:cTn id="62" dur="500" fill="hold"/>
                                        <p:tgtEl>
                                          <p:spTgt spid="44"/>
                                        </p:tgtEl>
                                        <p:attrNameLst>
                                          <p:attrName>ppt_w</p:attrName>
                                        </p:attrNameLst>
                                      </p:cBhvr>
                                      <p:tavLst>
                                        <p:tav tm="0">
                                          <p:val>
                                            <p:fltVal val="0"/>
                                          </p:val>
                                        </p:tav>
                                        <p:tav tm="100000">
                                          <p:val>
                                            <p:strVal val="#ppt_w"/>
                                          </p:val>
                                        </p:tav>
                                      </p:tavLst>
                                    </p:anim>
                                    <p:anim calcmode="lin" valueType="num">
                                      <p:cBhvr>
                                        <p:cTn id="63" dur="500" fill="hold"/>
                                        <p:tgtEl>
                                          <p:spTgt spid="44"/>
                                        </p:tgtEl>
                                        <p:attrNameLst>
                                          <p:attrName>ppt_h</p:attrName>
                                        </p:attrNameLst>
                                      </p:cBhvr>
                                      <p:tavLst>
                                        <p:tav tm="0">
                                          <p:val>
                                            <p:fltVal val="0"/>
                                          </p:val>
                                        </p:tav>
                                        <p:tav tm="100000">
                                          <p:val>
                                            <p:strVal val="#ppt_h"/>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fade">
                                      <p:cBhvr>
                                        <p:cTn id="66" dur="500"/>
                                        <p:tgtEl>
                                          <p:spTgt spid="52"/>
                                        </p:tgtEl>
                                      </p:cBhvr>
                                    </p:animEffect>
                                    <p:anim calcmode="lin" valueType="num">
                                      <p:cBhvr>
                                        <p:cTn id="67" dur="500" fill="hold"/>
                                        <p:tgtEl>
                                          <p:spTgt spid="52"/>
                                        </p:tgtEl>
                                        <p:attrNameLst>
                                          <p:attrName>ppt_x</p:attrName>
                                        </p:attrNameLst>
                                      </p:cBhvr>
                                      <p:tavLst>
                                        <p:tav tm="0">
                                          <p:val>
                                            <p:strVal val="#ppt_x"/>
                                          </p:val>
                                        </p:tav>
                                        <p:tav tm="100000">
                                          <p:val>
                                            <p:strVal val="#ppt_x"/>
                                          </p:val>
                                        </p:tav>
                                      </p:tavLst>
                                    </p:anim>
                                    <p:anim calcmode="lin" valueType="num">
                                      <p:cBhvr>
                                        <p:cTn id="68" dur="500" fill="hold"/>
                                        <p:tgtEl>
                                          <p:spTgt spid="52"/>
                                        </p:tgtEl>
                                        <p:attrNameLst>
                                          <p:attrName>ppt_y</p:attrName>
                                        </p:attrNameLst>
                                      </p:cBhvr>
                                      <p:tavLst>
                                        <p:tav tm="0">
                                          <p:val>
                                            <p:strVal val="#ppt_y+.1"/>
                                          </p:val>
                                        </p:tav>
                                        <p:tav tm="100000">
                                          <p:val>
                                            <p:strVal val="#ppt_y"/>
                                          </p:val>
                                        </p:tav>
                                      </p:tavLst>
                                    </p:anim>
                                  </p:childTnLst>
                                </p:cTn>
                              </p:par>
                            </p:childTnLst>
                          </p:cTn>
                        </p:par>
                        <p:par>
                          <p:cTn id="69" fill="hold">
                            <p:stCondLst>
                              <p:cond delay="6000"/>
                            </p:stCondLst>
                            <p:childTnLst>
                              <p:par>
                                <p:cTn id="70" presetID="10" presetClass="entr" presetSubtype="0" fill="hold" grpId="0" nodeType="afterEffect">
                                  <p:stCondLst>
                                    <p:cond delay="0"/>
                                  </p:stCondLst>
                                  <p:childTnLst>
                                    <p:set>
                                      <p:cBhvr>
                                        <p:cTn id="71" dur="1" fill="hold">
                                          <p:stCondLst>
                                            <p:cond delay="0"/>
                                          </p:stCondLst>
                                        </p:cTn>
                                        <p:tgtEl>
                                          <p:spTgt spid="59">
                                            <p:txEl>
                                              <p:pRg st="0" end="0"/>
                                            </p:txEl>
                                          </p:spTgt>
                                        </p:tgtEl>
                                        <p:attrNameLst>
                                          <p:attrName>style.visibility</p:attrName>
                                        </p:attrNameLst>
                                      </p:cBhvr>
                                      <p:to>
                                        <p:strVal val="visible"/>
                                      </p:to>
                                    </p:set>
                                    <p:animEffect transition="in" filter="fade">
                                      <p:cBhvr>
                                        <p:cTn id="72" dur="500"/>
                                        <p:tgtEl>
                                          <p:spTgt spid="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41" grpId="0" animBg="1"/>
      <p:bldP spid="42" grpId="0" animBg="1"/>
      <p:bldP spid="43" grpId="0" animBg="1"/>
      <p:bldP spid="44" grpId="0" animBg="1"/>
      <p:bldP spid="49" grpId="0" animBg="1"/>
      <p:bldP spid="50" grpId="0" animBg="1"/>
      <p:bldP spid="51" grpId="0" animBg="1"/>
      <p:bldP spid="52" grpId="0"/>
      <p:bldP spid="59"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eem">
    <p:spTree>
      <p:nvGrpSpPr>
        <p:cNvPr id="1" name=""/>
        <p:cNvGrpSpPr/>
        <p:nvPr/>
      </p:nvGrpSpPr>
      <p:grpSpPr>
        <a:xfrm>
          <a:off x="0" y="0"/>
          <a:ext cx="0" cy="0"/>
          <a:chOff x="0" y="0"/>
          <a:chExt cx="0" cy="0"/>
        </a:xfrm>
      </p:grpSpPr>
      <p:sp>
        <p:nvSpPr>
          <p:cNvPr id="42" name="Teardrop 41"/>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43"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
        <p:nvSpPr>
          <p:cNvPr id="44" name="Title 1"/>
          <p:cNvSpPr>
            <a:spLocks noGrp="1"/>
          </p:cNvSpPr>
          <p:nvPr>
            <p:ph type="title" hasCustomPrompt="1"/>
          </p:nvPr>
        </p:nvSpPr>
        <p:spPr>
          <a:xfrm>
            <a:off x="2336800" y="590267"/>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45" name="Text Placeholder 3"/>
          <p:cNvSpPr>
            <a:spLocks noGrp="1"/>
          </p:cNvSpPr>
          <p:nvPr>
            <p:ph type="body" sz="half" idx="2" hasCustomPrompt="1"/>
          </p:nvPr>
        </p:nvSpPr>
        <p:spPr>
          <a:xfrm>
            <a:off x="3352800" y="942253"/>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
        <p:nvSpPr>
          <p:cNvPr id="53" name="Text Placeholder 3"/>
          <p:cNvSpPr>
            <a:spLocks noGrp="1"/>
          </p:cNvSpPr>
          <p:nvPr>
            <p:ph type="body" sz="half" idx="17"/>
          </p:nvPr>
        </p:nvSpPr>
        <p:spPr>
          <a:xfrm>
            <a:off x="3048001" y="3055147"/>
            <a:ext cx="2126979" cy="192780"/>
          </a:xfrm>
          <a:prstGeom prst="rect">
            <a:avLst/>
          </a:prstGeom>
        </p:spPr>
        <p:txBody>
          <a:bodyPr wrap="none" lIns="0" tIns="0" rIns="0" bIns="0" anchor="ctr">
            <a:noAutofit/>
          </a:bodyPr>
          <a:lstStyle>
            <a:lvl1pPr marL="0" indent="0" algn="ctr">
              <a:buNone/>
              <a:defRPr sz="1500" b="1" baseline="0">
                <a:solidFill>
                  <a:schemeClr val="accent1"/>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endParaRPr lang="en-US" dirty="0"/>
          </a:p>
        </p:txBody>
      </p:sp>
      <p:grpSp>
        <p:nvGrpSpPr>
          <p:cNvPr id="61" name="Group 60"/>
          <p:cNvGrpSpPr/>
          <p:nvPr userDrawn="1"/>
        </p:nvGrpSpPr>
        <p:grpSpPr>
          <a:xfrm>
            <a:off x="3048000" y="3131349"/>
            <a:ext cx="6096000" cy="305595"/>
            <a:chOff x="2857500" y="2038350"/>
            <a:chExt cx="3429000" cy="305594"/>
          </a:xfrm>
        </p:grpSpPr>
        <p:cxnSp>
          <p:nvCxnSpPr>
            <p:cNvPr id="62" name="Straight Connector 61"/>
            <p:cNvCxnSpPr/>
            <p:nvPr/>
          </p:nvCxnSpPr>
          <p:spPr>
            <a:xfrm>
              <a:off x="2857500" y="2190750"/>
              <a:ext cx="3429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2785272" y="2266950"/>
              <a:ext cx="152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6208710" y="2266950"/>
              <a:ext cx="152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4495800" y="2113756"/>
              <a:ext cx="152400" cy="158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p:cNvGrpSpPr/>
          <p:nvPr userDrawn="1"/>
        </p:nvGrpSpPr>
        <p:grpSpPr>
          <a:xfrm>
            <a:off x="1232899" y="4502949"/>
            <a:ext cx="3657600" cy="305595"/>
            <a:chOff x="685800" y="3409950"/>
            <a:chExt cx="2743200" cy="305594"/>
          </a:xfrm>
        </p:grpSpPr>
        <p:grpSp>
          <p:nvGrpSpPr>
            <p:cNvPr id="67" name="Group 49"/>
            <p:cNvGrpSpPr/>
            <p:nvPr/>
          </p:nvGrpSpPr>
          <p:grpSpPr>
            <a:xfrm>
              <a:off x="685800" y="3409950"/>
              <a:ext cx="2743200" cy="305594"/>
              <a:chOff x="2857500" y="2038350"/>
              <a:chExt cx="3429000" cy="305594"/>
            </a:xfrm>
          </p:grpSpPr>
          <p:cxnSp>
            <p:nvCxnSpPr>
              <p:cNvPr id="69" name="Straight Connector 68"/>
              <p:cNvCxnSpPr/>
              <p:nvPr/>
            </p:nvCxnSpPr>
            <p:spPr>
              <a:xfrm>
                <a:off x="2857500" y="2190750"/>
                <a:ext cx="3429000" cy="158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2785272" y="2266950"/>
                <a:ext cx="152400" cy="158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6208710" y="2266950"/>
                <a:ext cx="152400" cy="158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4495800" y="2113756"/>
                <a:ext cx="152400" cy="158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68" name="Straight Connector 67"/>
            <p:cNvCxnSpPr/>
            <p:nvPr/>
          </p:nvCxnSpPr>
          <p:spPr>
            <a:xfrm rot="5400000">
              <a:off x="1981835" y="3637915"/>
              <a:ext cx="152400" cy="127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userDrawn="1"/>
        </p:nvGrpSpPr>
        <p:grpSpPr>
          <a:xfrm>
            <a:off x="7318629" y="4502949"/>
            <a:ext cx="3657600" cy="305595"/>
            <a:chOff x="5715000" y="3409950"/>
            <a:chExt cx="2743200" cy="305594"/>
          </a:xfrm>
        </p:grpSpPr>
        <p:grpSp>
          <p:nvGrpSpPr>
            <p:cNvPr id="74" name="Group 44"/>
            <p:cNvGrpSpPr/>
            <p:nvPr/>
          </p:nvGrpSpPr>
          <p:grpSpPr>
            <a:xfrm>
              <a:off x="5715000" y="3409950"/>
              <a:ext cx="2743200" cy="305594"/>
              <a:chOff x="2857500" y="2038350"/>
              <a:chExt cx="3429000" cy="305594"/>
            </a:xfrm>
          </p:grpSpPr>
          <p:cxnSp>
            <p:nvCxnSpPr>
              <p:cNvPr id="88" name="Straight Connector 87"/>
              <p:cNvCxnSpPr/>
              <p:nvPr/>
            </p:nvCxnSpPr>
            <p:spPr>
              <a:xfrm>
                <a:off x="2857500" y="2190750"/>
                <a:ext cx="3429000" cy="15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2785272" y="2266950"/>
                <a:ext cx="152400" cy="15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5400000">
                <a:off x="6208710" y="2266950"/>
                <a:ext cx="152400" cy="15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a:off x="4495800" y="2113756"/>
                <a:ext cx="152400" cy="15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75" name="Straight Connector 74"/>
            <p:cNvCxnSpPr/>
            <p:nvPr/>
          </p:nvCxnSpPr>
          <p:spPr>
            <a:xfrm rot="5400000">
              <a:off x="7011035" y="3637915"/>
              <a:ext cx="152400" cy="127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92" name="Picture Placeholder 7"/>
          <p:cNvSpPr>
            <a:spLocks noGrp="1"/>
          </p:cNvSpPr>
          <p:nvPr>
            <p:ph type="pic" sz="quarter" idx="13" hasCustomPrompt="1"/>
          </p:nvPr>
        </p:nvSpPr>
        <p:spPr>
          <a:xfrm>
            <a:off x="5381625" y="2057400"/>
            <a:ext cx="1426464" cy="1069848"/>
          </a:xfrm>
          <a:prstGeom prst="ellipse">
            <a:avLst/>
          </a:prstGeom>
          <a:ln w="3175">
            <a:solidFill>
              <a:schemeClr val="tx1">
                <a:lumMod val="50000"/>
                <a:lumOff val="50000"/>
              </a:schemeClr>
            </a:solidFill>
          </a:ln>
        </p:spPr>
        <p:txBody>
          <a:bodyPr wrap="none" tIns="730728" bIns="0" anchor="ctr"/>
          <a:lstStyle>
            <a:lvl1pPr algn="ctr">
              <a:buNone/>
              <a:defRPr sz="800" b="1">
                <a:solidFill>
                  <a:schemeClr val="tx1">
                    <a:lumMod val="50000"/>
                    <a:lumOff val="50000"/>
                  </a:schemeClr>
                </a:solidFill>
              </a:defRPr>
            </a:lvl1pPr>
          </a:lstStyle>
          <a:p>
            <a:r>
              <a:rPr lang="en-US" dirty="0"/>
              <a:t>Click Icon To Add Image</a:t>
            </a:r>
          </a:p>
        </p:txBody>
      </p:sp>
      <p:sp>
        <p:nvSpPr>
          <p:cNvPr id="93" name="Picture Placeholder 7"/>
          <p:cNvSpPr>
            <a:spLocks noGrp="1"/>
          </p:cNvSpPr>
          <p:nvPr>
            <p:ph type="pic" sz="quarter" idx="18" hasCustomPrompt="1"/>
          </p:nvPr>
        </p:nvSpPr>
        <p:spPr>
          <a:xfrm>
            <a:off x="2346324" y="3433767"/>
            <a:ext cx="1426464" cy="1069848"/>
          </a:xfrm>
          <a:prstGeom prst="ellipse">
            <a:avLst/>
          </a:prstGeom>
          <a:ln w="3175">
            <a:solidFill>
              <a:schemeClr val="tx1">
                <a:lumMod val="50000"/>
                <a:lumOff val="50000"/>
              </a:schemeClr>
            </a:solidFill>
          </a:ln>
        </p:spPr>
        <p:txBody>
          <a:bodyPr wrap="none" tIns="730728" bIns="0" anchor="ctr"/>
          <a:lstStyle>
            <a:lvl1pPr algn="ctr">
              <a:buNone/>
              <a:defRPr sz="800" b="1">
                <a:solidFill>
                  <a:schemeClr val="tx1">
                    <a:lumMod val="50000"/>
                    <a:lumOff val="50000"/>
                  </a:schemeClr>
                </a:solidFill>
              </a:defRPr>
            </a:lvl1pPr>
          </a:lstStyle>
          <a:p>
            <a:r>
              <a:rPr lang="en-US" dirty="0"/>
              <a:t>Click Icon To Add Image</a:t>
            </a:r>
          </a:p>
        </p:txBody>
      </p:sp>
      <p:sp>
        <p:nvSpPr>
          <p:cNvPr id="94" name="Picture Placeholder 7"/>
          <p:cNvSpPr>
            <a:spLocks noGrp="1"/>
          </p:cNvSpPr>
          <p:nvPr>
            <p:ph type="pic" sz="quarter" idx="19" hasCustomPrompt="1"/>
          </p:nvPr>
        </p:nvSpPr>
        <p:spPr>
          <a:xfrm>
            <a:off x="8432800" y="3433767"/>
            <a:ext cx="1426464" cy="1069848"/>
          </a:xfrm>
          <a:prstGeom prst="ellipse">
            <a:avLst/>
          </a:prstGeom>
          <a:ln w="3175">
            <a:solidFill>
              <a:schemeClr val="tx1">
                <a:lumMod val="50000"/>
                <a:lumOff val="50000"/>
              </a:schemeClr>
            </a:solidFill>
          </a:ln>
        </p:spPr>
        <p:txBody>
          <a:bodyPr wrap="none" tIns="730728" bIns="0" anchor="ctr"/>
          <a:lstStyle>
            <a:lvl1pPr algn="ctr">
              <a:buNone/>
              <a:defRPr sz="800" b="1">
                <a:solidFill>
                  <a:schemeClr val="tx1">
                    <a:lumMod val="50000"/>
                    <a:lumOff val="50000"/>
                  </a:schemeClr>
                </a:solidFill>
              </a:defRPr>
            </a:lvl1pPr>
          </a:lstStyle>
          <a:p>
            <a:r>
              <a:rPr lang="en-US" dirty="0"/>
              <a:t>Click Icon To Add Image</a:t>
            </a:r>
          </a:p>
        </p:txBody>
      </p:sp>
      <p:sp>
        <p:nvSpPr>
          <p:cNvPr id="95" name="Picture Placeholder 7"/>
          <p:cNvSpPr>
            <a:spLocks noGrp="1"/>
          </p:cNvSpPr>
          <p:nvPr>
            <p:ph type="pic" sz="quarter" idx="20" hasCustomPrompt="1"/>
          </p:nvPr>
        </p:nvSpPr>
        <p:spPr>
          <a:xfrm>
            <a:off x="8432800" y="4805367"/>
            <a:ext cx="1426464" cy="1069848"/>
          </a:xfrm>
          <a:prstGeom prst="ellipse">
            <a:avLst/>
          </a:prstGeom>
          <a:ln w="3175">
            <a:solidFill>
              <a:schemeClr val="tx1">
                <a:lumMod val="50000"/>
                <a:lumOff val="50000"/>
              </a:schemeClr>
            </a:solidFill>
          </a:ln>
        </p:spPr>
        <p:txBody>
          <a:bodyPr wrap="none" tIns="730728" bIns="0" anchor="ctr"/>
          <a:lstStyle>
            <a:lvl1pPr algn="ctr">
              <a:buNone/>
              <a:defRPr sz="800" b="1">
                <a:solidFill>
                  <a:schemeClr val="tx1">
                    <a:lumMod val="50000"/>
                    <a:lumOff val="50000"/>
                  </a:schemeClr>
                </a:solidFill>
              </a:defRPr>
            </a:lvl1pPr>
          </a:lstStyle>
          <a:p>
            <a:r>
              <a:rPr lang="en-US" dirty="0"/>
              <a:t>Click Icon To Add Image</a:t>
            </a:r>
          </a:p>
        </p:txBody>
      </p:sp>
      <p:sp>
        <p:nvSpPr>
          <p:cNvPr id="96" name="Picture Placeholder 7"/>
          <p:cNvSpPr>
            <a:spLocks noGrp="1"/>
          </p:cNvSpPr>
          <p:nvPr>
            <p:ph type="pic" sz="quarter" idx="21" hasCustomPrompt="1"/>
          </p:nvPr>
        </p:nvSpPr>
        <p:spPr>
          <a:xfrm>
            <a:off x="6610351" y="4805367"/>
            <a:ext cx="1426464" cy="1069848"/>
          </a:xfrm>
          <a:prstGeom prst="ellipse">
            <a:avLst/>
          </a:prstGeom>
          <a:ln w="3175">
            <a:solidFill>
              <a:schemeClr val="tx1">
                <a:lumMod val="50000"/>
                <a:lumOff val="50000"/>
              </a:schemeClr>
            </a:solidFill>
          </a:ln>
        </p:spPr>
        <p:txBody>
          <a:bodyPr wrap="none" tIns="730728" bIns="0" anchor="ctr"/>
          <a:lstStyle>
            <a:lvl1pPr algn="ctr" rtl="0">
              <a:buNone/>
              <a:defRPr sz="800" b="1">
                <a:solidFill>
                  <a:schemeClr val="tx1">
                    <a:lumMod val="50000"/>
                    <a:lumOff val="50000"/>
                  </a:schemeClr>
                </a:solidFill>
              </a:defRPr>
            </a:lvl1pPr>
          </a:lstStyle>
          <a:p>
            <a:r>
              <a:rPr lang="en-US" dirty="0"/>
              <a:t>Click Icon To Add Image</a:t>
            </a:r>
          </a:p>
        </p:txBody>
      </p:sp>
      <p:sp>
        <p:nvSpPr>
          <p:cNvPr id="97" name="Picture Placeholder 7"/>
          <p:cNvSpPr>
            <a:spLocks noGrp="1"/>
          </p:cNvSpPr>
          <p:nvPr>
            <p:ph type="pic" sz="quarter" idx="22" hasCustomPrompt="1"/>
          </p:nvPr>
        </p:nvSpPr>
        <p:spPr>
          <a:xfrm>
            <a:off x="10261600" y="4805367"/>
            <a:ext cx="1426464" cy="1069848"/>
          </a:xfrm>
          <a:prstGeom prst="ellipse">
            <a:avLst/>
          </a:prstGeom>
          <a:ln w="3175">
            <a:solidFill>
              <a:schemeClr val="tx1">
                <a:lumMod val="50000"/>
                <a:lumOff val="50000"/>
              </a:schemeClr>
            </a:solidFill>
          </a:ln>
        </p:spPr>
        <p:txBody>
          <a:bodyPr wrap="none" tIns="730728" bIns="0" anchor="ctr"/>
          <a:lstStyle>
            <a:lvl1pPr algn="ctr" rtl="0">
              <a:buNone/>
              <a:defRPr sz="800" b="1">
                <a:solidFill>
                  <a:schemeClr val="tx1">
                    <a:lumMod val="50000"/>
                    <a:lumOff val="50000"/>
                  </a:schemeClr>
                </a:solidFill>
              </a:defRPr>
            </a:lvl1pPr>
          </a:lstStyle>
          <a:p>
            <a:r>
              <a:rPr lang="en-US" dirty="0"/>
              <a:t>Click Icon To Add Image</a:t>
            </a:r>
          </a:p>
        </p:txBody>
      </p:sp>
      <p:sp>
        <p:nvSpPr>
          <p:cNvPr id="98" name="Picture Placeholder 7"/>
          <p:cNvSpPr>
            <a:spLocks noGrp="1"/>
          </p:cNvSpPr>
          <p:nvPr>
            <p:ph type="pic" sz="quarter" idx="23" hasCustomPrompt="1"/>
          </p:nvPr>
        </p:nvSpPr>
        <p:spPr>
          <a:xfrm>
            <a:off x="4174067" y="4805367"/>
            <a:ext cx="1426464" cy="1069848"/>
          </a:xfrm>
          <a:prstGeom prst="ellipse">
            <a:avLst/>
          </a:prstGeom>
          <a:ln w="3175">
            <a:solidFill>
              <a:schemeClr val="tx1">
                <a:lumMod val="50000"/>
                <a:lumOff val="50000"/>
              </a:schemeClr>
            </a:solidFill>
          </a:ln>
        </p:spPr>
        <p:txBody>
          <a:bodyPr wrap="none" tIns="730728" bIns="0" anchor="ctr"/>
          <a:lstStyle>
            <a:lvl1pPr algn="ctr" rtl="0">
              <a:buNone/>
              <a:defRPr sz="800" b="1">
                <a:solidFill>
                  <a:schemeClr val="tx1">
                    <a:lumMod val="50000"/>
                    <a:lumOff val="50000"/>
                  </a:schemeClr>
                </a:solidFill>
              </a:defRPr>
            </a:lvl1pPr>
          </a:lstStyle>
          <a:p>
            <a:r>
              <a:rPr lang="en-US" dirty="0"/>
              <a:t>Click Icon To Add Image</a:t>
            </a:r>
          </a:p>
        </p:txBody>
      </p:sp>
      <p:sp>
        <p:nvSpPr>
          <p:cNvPr id="99" name="Picture Placeholder 7"/>
          <p:cNvSpPr>
            <a:spLocks noGrp="1"/>
          </p:cNvSpPr>
          <p:nvPr>
            <p:ph type="pic" sz="quarter" idx="24" hasCustomPrompt="1"/>
          </p:nvPr>
        </p:nvSpPr>
        <p:spPr>
          <a:xfrm>
            <a:off x="2347384" y="4805367"/>
            <a:ext cx="1426464" cy="1069848"/>
          </a:xfrm>
          <a:prstGeom prst="ellipse">
            <a:avLst/>
          </a:prstGeom>
          <a:ln w="3175">
            <a:solidFill>
              <a:schemeClr val="tx1">
                <a:lumMod val="50000"/>
                <a:lumOff val="50000"/>
              </a:schemeClr>
            </a:solidFill>
          </a:ln>
        </p:spPr>
        <p:txBody>
          <a:bodyPr wrap="none" tIns="730728" bIns="0" anchor="ctr"/>
          <a:lstStyle>
            <a:lvl1pPr algn="ctr" rtl="0">
              <a:buNone/>
              <a:defRPr sz="800" b="1">
                <a:solidFill>
                  <a:schemeClr val="tx1">
                    <a:lumMod val="50000"/>
                    <a:lumOff val="50000"/>
                  </a:schemeClr>
                </a:solidFill>
              </a:defRPr>
            </a:lvl1pPr>
          </a:lstStyle>
          <a:p>
            <a:r>
              <a:rPr lang="en-US" dirty="0"/>
              <a:t>Click Icon To Add Image</a:t>
            </a:r>
          </a:p>
        </p:txBody>
      </p:sp>
      <p:sp>
        <p:nvSpPr>
          <p:cNvPr id="100" name="Picture Placeholder 7"/>
          <p:cNvSpPr>
            <a:spLocks noGrp="1"/>
          </p:cNvSpPr>
          <p:nvPr>
            <p:ph type="pic" sz="quarter" idx="25" hasCustomPrompt="1"/>
          </p:nvPr>
        </p:nvSpPr>
        <p:spPr>
          <a:xfrm>
            <a:off x="529167" y="4805367"/>
            <a:ext cx="1426464" cy="1069848"/>
          </a:xfrm>
          <a:prstGeom prst="ellipse">
            <a:avLst/>
          </a:prstGeom>
          <a:ln w="3175">
            <a:solidFill>
              <a:schemeClr val="tx1">
                <a:lumMod val="50000"/>
                <a:lumOff val="50000"/>
              </a:schemeClr>
            </a:solidFill>
          </a:ln>
        </p:spPr>
        <p:txBody>
          <a:bodyPr wrap="none" tIns="730728" bIns="0" anchor="ctr"/>
          <a:lstStyle>
            <a:lvl1pPr algn="ctr" rtl="0">
              <a:buNone/>
              <a:defRPr sz="800" b="1">
                <a:solidFill>
                  <a:schemeClr val="tx1">
                    <a:lumMod val="50000"/>
                    <a:lumOff val="50000"/>
                  </a:schemeClr>
                </a:solidFill>
              </a:defRPr>
            </a:lvl1pPr>
          </a:lstStyle>
          <a:p>
            <a:r>
              <a:rPr lang="en-US" dirty="0"/>
              <a:t>Click Icon To Add Image</a:t>
            </a:r>
          </a:p>
        </p:txBody>
      </p:sp>
      <p:sp>
        <p:nvSpPr>
          <p:cNvPr id="101" name="Text Placeholder 3"/>
          <p:cNvSpPr>
            <a:spLocks noGrp="1"/>
          </p:cNvSpPr>
          <p:nvPr>
            <p:ph type="body" sz="half" idx="26"/>
          </p:nvPr>
        </p:nvSpPr>
        <p:spPr>
          <a:xfrm>
            <a:off x="7010401" y="3055147"/>
            <a:ext cx="2126979" cy="192780"/>
          </a:xfrm>
          <a:prstGeom prst="rect">
            <a:avLst/>
          </a:prstGeom>
        </p:spPr>
        <p:txBody>
          <a:bodyPr wrap="none" lIns="0" tIns="0" rIns="0" bIns="0" anchor="ctr">
            <a:noAutofit/>
          </a:bodyPr>
          <a:lstStyle>
            <a:lvl1pPr marL="0" indent="0" algn="ctr" rtl="0">
              <a:buNone/>
              <a:defRPr sz="1500" b="1" baseline="0">
                <a:solidFill>
                  <a:schemeClr val="accent1"/>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endParaRPr lang="en-US" dirty="0"/>
          </a:p>
        </p:txBody>
      </p:sp>
      <p:sp>
        <p:nvSpPr>
          <p:cNvPr id="102" name="Text Placeholder 3"/>
          <p:cNvSpPr>
            <a:spLocks noGrp="1"/>
          </p:cNvSpPr>
          <p:nvPr>
            <p:ph type="body" sz="half" idx="27"/>
          </p:nvPr>
        </p:nvSpPr>
        <p:spPr>
          <a:xfrm>
            <a:off x="7315200" y="4426747"/>
            <a:ext cx="1422400" cy="192780"/>
          </a:xfrm>
          <a:prstGeom prst="rect">
            <a:avLst/>
          </a:prstGeom>
        </p:spPr>
        <p:txBody>
          <a:bodyPr wrap="none" lIns="0" tIns="0" rIns="0" bIns="0" anchor="ctr">
            <a:noAutofit/>
          </a:bodyPr>
          <a:lstStyle>
            <a:lvl1pPr marL="0" indent="0" algn="ctr" rtl="0">
              <a:buNone/>
              <a:defRPr sz="1500" b="1" baseline="0">
                <a:solidFill>
                  <a:schemeClr val="accent3"/>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endParaRPr lang="en-US" dirty="0"/>
          </a:p>
        </p:txBody>
      </p:sp>
      <p:sp>
        <p:nvSpPr>
          <p:cNvPr id="103" name="Text Placeholder 3"/>
          <p:cNvSpPr>
            <a:spLocks noGrp="1"/>
          </p:cNvSpPr>
          <p:nvPr>
            <p:ph type="body" sz="half" idx="28"/>
          </p:nvPr>
        </p:nvSpPr>
        <p:spPr>
          <a:xfrm>
            <a:off x="3454400" y="4426747"/>
            <a:ext cx="1422400" cy="192780"/>
          </a:xfrm>
          <a:prstGeom prst="rect">
            <a:avLst/>
          </a:prstGeom>
        </p:spPr>
        <p:txBody>
          <a:bodyPr wrap="none" lIns="0" tIns="0" rIns="0" bIns="0" anchor="ctr">
            <a:noAutofit/>
          </a:bodyPr>
          <a:lstStyle>
            <a:lvl1pPr marL="0" indent="0" algn="ctr" rtl="0">
              <a:buNone/>
              <a:defRPr sz="1500" b="1" baseline="0">
                <a:solidFill>
                  <a:schemeClr val="accent2"/>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endParaRPr lang="en-US" dirty="0"/>
          </a:p>
        </p:txBody>
      </p:sp>
    </p:spTree>
    <p:extLst>
      <p:ext uri="{BB962C8B-B14F-4D97-AF65-F5344CB8AC3E}">
        <p14:creationId xmlns:p14="http://schemas.microsoft.com/office/powerpoint/2010/main" val="79157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5">
                                            <p:txEl>
                                              <p:pRg st="0" end="0"/>
                                            </p:txEl>
                                          </p:spTgt>
                                        </p:tgtEl>
                                        <p:attrNameLst>
                                          <p:attrName>style.visibility</p:attrName>
                                        </p:attrNameLst>
                                      </p:cBhvr>
                                      <p:to>
                                        <p:strVal val="visible"/>
                                      </p:to>
                                    </p:set>
                                    <p:animEffect transition="in" filter="fade">
                                      <p:cBhvr>
                                        <p:cTn id="13" dur="500"/>
                                        <p:tgtEl>
                                          <p:spTgt spid="45">
                                            <p:txEl>
                                              <p:pRg st="0" end="0"/>
                                            </p:txEl>
                                          </p:spTgt>
                                        </p:tgtEl>
                                      </p:cBhvr>
                                    </p:animEffect>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92"/>
                                        </p:tgtEl>
                                        <p:attrNameLst>
                                          <p:attrName>style.visibility</p:attrName>
                                        </p:attrNameLst>
                                      </p:cBhvr>
                                      <p:to>
                                        <p:strVal val="visible"/>
                                      </p:to>
                                    </p:set>
                                    <p:anim calcmode="lin" valueType="num">
                                      <p:cBhvr>
                                        <p:cTn id="17" dur="500" fill="hold"/>
                                        <p:tgtEl>
                                          <p:spTgt spid="92"/>
                                        </p:tgtEl>
                                        <p:attrNameLst>
                                          <p:attrName>ppt_w</p:attrName>
                                        </p:attrNameLst>
                                      </p:cBhvr>
                                      <p:tavLst>
                                        <p:tav tm="0">
                                          <p:val>
                                            <p:fltVal val="0"/>
                                          </p:val>
                                        </p:tav>
                                        <p:tav tm="100000">
                                          <p:val>
                                            <p:strVal val="#ppt_w"/>
                                          </p:val>
                                        </p:tav>
                                      </p:tavLst>
                                    </p:anim>
                                    <p:anim calcmode="lin" valueType="num">
                                      <p:cBhvr>
                                        <p:cTn id="18" dur="500" fill="hold"/>
                                        <p:tgtEl>
                                          <p:spTgt spid="92"/>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up)">
                                      <p:cBhvr>
                                        <p:cTn id="22" dur="500"/>
                                        <p:tgtEl>
                                          <p:spTgt spid="61"/>
                                        </p:tgtEl>
                                      </p:cBhvr>
                                    </p:animEffect>
                                  </p:childTnLst>
                                </p:cTn>
                              </p:par>
                            </p:childTnLst>
                          </p:cTn>
                        </p:par>
                        <p:par>
                          <p:cTn id="23" fill="hold">
                            <p:stCondLst>
                              <p:cond delay="2000"/>
                            </p:stCondLst>
                            <p:childTnLst>
                              <p:par>
                                <p:cTn id="24" presetID="10" presetClass="entr" presetSubtype="0" fill="hold" grpId="0" nodeType="afterEffect" nodePh="1">
                                  <p:stCondLst>
                                    <p:cond delay="0"/>
                                  </p:stCondLst>
                                  <p:endCondLst>
                                    <p:cond evt="begin" delay="0">
                                      <p:tn val="24"/>
                                    </p:cond>
                                  </p:endCondLst>
                                  <p:childTnLst>
                                    <p:set>
                                      <p:cBhvr>
                                        <p:cTn id="25" dur="1" fill="hold">
                                          <p:stCondLst>
                                            <p:cond delay="0"/>
                                          </p:stCondLst>
                                        </p:cTn>
                                        <p:tgtEl>
                                          <p:spTgt spid="53">
                                            <p:txEl>
                                              <p:pRg st="0" end="0"/>
                                            </p:txEl>
                                          </p:spTgt>
                                        </p:tgtEl>
                                        <p:attrNameLst>
                                          <p:attrName>style.visibility</p:attrName>
                                        </p:attrNameLst>
                                      </p:cBhvr>
                                      <p:to>
                                        <p:strVal val="visible"/>
                                      </p:to>
                                    </p:set>
                                    <p:animEffect transition="in" filter="fade">
                                      <p:cBhvr>
                                        <p:cTn id="26" dur="500"/>
                                        <p:tgtEl>
                                          <p:spTgt spid="53">
                                            <p:txEl>
                                              <p:pRg st="0" end="0"/>
                                            </p:txEl>
                                          </p:spTgt>
                                        </p:tgtEl>
                                      </p:cBhvr>
                                    </p:animEffect>
                                  </p:childTnLst>
                                </p:cTn>
                              </p:par>
                              <p:par>
                                <p:cTn id="27" presetID="10" presetClass="entr" presetSubtype="0" fill="hold" grpId="0" nodeType="withEffect" nodePh="1">
                                  <p:stCondLst>
                                    <p:cond delay="0"/>
                                  </p:stCondLst>
                                  <p:endCondLst>
                                    <p:cond evt="begin" delay="0">
                                      <p:tn val="27"/>
                                    </p:cond>
                                  </p:endCondLst>
                                  <p:childTnLst>
                                    <p:set>
                                      <p:cBhvr>
                                        <p:cTn id="28" dur="1" fill="hold">
                                          <p:stCondLst>
                                            <p:cond delay="0"/>
                                          </p:stCondLst>
                                        </p:cTn>
                                        <p:tgtEl>
                                          <p:spTgt spid="101">
                                            <p:txEl>
                                              <p:pRg st="0" end="0"/>
                                            </p:txEl>
                                          </p:spTgt>
                                        </p:tgtEl>
                                        <p:attrNameLst>
                                          <p:attrName>style.visibility</p:attrName>
                                        </p:attrNameLst>
                                      </p:cBhvr>
                                      <p:to>
                                        <p:strVal val="visible"/>
                                      </p:to>
                                    </p:set>
                                    <p:animEffect transition="in" filter="fade">
                                      <p:cBhvr>
                                        <p:cTn id="29" dur="500"/>
                                        <p:tgtEl>
                                          <p:spTgt spid="101">
                                            <p:txEl>
                                              <p:pRg st="0" end="0"/>
                                            </p:txEl>
                                          </p:spTgt>
                                        </p:tgtEl>
                                      </p:cBhvr>
                                    </p:animEffect>
                                  </p:childTnLst>
                                </p:cTn>
                              </p:par>
                            </p:childTnLst>
                          </p:cTn>
                        </p:par>
                        <p:par>
                          <p:cTn id="30" fill="hold">
                            <p:stCondLst>
                              <p:cond delay="2500"/>
                            </p:stCondLst>
                            <p:childTnLst>
                              <p:par>
                                <p:cTn id="31" presetID="23" presetClass="entr" presetSubtype="16" fill="hold" grpId="0" nodeType="afterEffect">
                                  <p:stCondLst>
                                    <p:cond delay="0"/>
                                  </p:stCondLst>
                                  <p:childTnLst>
                                    <p:set>
                                      <p:cBhvr>
                                        <p:cTn id="32" dur="1" fill="hold">
                                          <p:stCondLst>
                                            <p:cond delay="0"/>
                                          </p:stCondLst>
                                        </p:cTn>
                                        <p:tgtEl>
                                          <p:spTgt spid="93"/>
                                        </p:tgtEl>
                                        <p:attrNameLst>
                                          <p:attrName>style.visibility</p:attrName>
                                        </p:attrNameLst>
                                      </p:cBhvr>
                                      <p:to>
                                        <p:strVal val="visible"/>
                                      </p:to>
                                    </p:set>
                                    <p:anim calcmode="lin" valueType="num">
                                      <p:cBhvr>
                                        <p:cTn id="33" dur="500" fill="hold"/>
                                        <p:tgtEl>
                                          <p:spTgt spid="93"/>
                                        </p:tgtEl>
                                        <p:attrNameLst>
                                          <p:attrName>ppt_w</p:attrName>
                                        </p:attrNameLst>
                                      </p:cBhvr>
                                      <p:tavLst>
                                        <p:tav tm="0">
                                          <p:val>
                                            <p:fltVal val="0"/>
                                          </p:val>
                                        </p:tav>
                                        <p:tav tm="100000">
                                          <p:val>
                                            <p:strVal val="#ppt_w"/>
                                          </p:val>
                                        </p:tav>
                                      </p:tavLst>
                                    </p:anim>
                                    <p:anim calcmode="lin" valueType="num">
                                      <p:cBhvr>
                                        <p:cTn id="34" dur="500" fill="hold"/>
                                        <p:tgtEl>
                                          <p:spTgt spid="93"/>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anim calcmode="lin" valueType="num">
                                      <p:cBhvr>
                                        <p:cTn id="37" dur="500" fill="hold"/>
                                        <p:tgtEl>
                                          <p:spTgt spid="94"/>
                                        </p:tgtEl>
                                        <p:attrNameLst>
                                          <p:attrName>ppt_w</p:attrName>
                                        </p:attrNameLst>
                                      </p:cBhvr>
                                      <p:tavLst>
                                        <p:tav tm="0">
                                          <p:val>
                                            <p:fltVal val="0"/>
                                          </p:val>
                                        </p:tav>
                                        <p:tav tm="100000">
                                          <p:val>
                                            <p:strVal val="#ppt_w"/>
                                          </p:val>
                                        </p:tav>
                                      </p:tavLst>
                                    </p:anim>
                                    <p:anim calcmode="lin" valueType="num">
                                      <p:cBhvr>
                                        <p:cTn id="38" dur="500" fill="hold"/>
                                        <p:tgtEl>
                                          <p:spTgt spid="94"/>
                                        </p:tgtEl>
                                        <p:attrNameLst>
                                          <p:attrName>ppt_h</p:attrName>
                                        </p:attrNameLst>
                                      </p:cBhvr>
                                      <p:tavLst>
                                        <p:tav tm="0">
                                          <p:val>
                                            <p:fltVal val="0"/>
                                          </p:val>
                                        </p:tav>
                                        <p:tav tm="100000">
                                          <p:val>
                                            <p:strVal val="#ppt_h"/>
                                          </p:val>
                                        </p:tav>
                                      </p:tavLst>
                                    </p:anim>
                                  </p:childTnLst>
                                </p:cTn>
                              </p:par>
                            </p:childTnLst>
                          </p:cTn>
                        </p:par>
                        <p:par>
                          <p:cTn id="39" fill="hold">
                            <p:stCondLst>
                              <p:cond delay="3000"/>
                            </p:stCondLst>
                            <p:childTnLst>
                              <p:par>
                                <p:cTn id="40" presetID="22" presetClass="entr" presetSubtype="1" fill="hold" nodeType="after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wipe(up)">
                                      <p:cBhvr>
                                        <p:cTn id="42" dur="500"/>
                                        <p:tgtEl>
                                          <p:spTgt spid="66"/>
                                        </p:tgtEl>
                                      </p:cBhvr>
                                    </p:animEffect>
                                  </p:childTnLst>
                                </p:cTn>
                              </p:par>
                            </p:childTnLst>
                          </p:cTn>
                        </p:par>
                        <p:par>
                          <p:cTn id="43" fill="hold">
                            <p:stCondLst>
                              <p:cond delay="3500"/>
                            </p:stCondLst>
                            <p:childTnLst>
                              <p:par>
                                <p:cTn id="44" presetID="10" presetClass="entr" presetSubtype="0" fill="hold" grpId="0" nodeType="afterEffect" nodePh="1">
                                  <p:stCondLst>
                                    <p:cond delay="0"/>
                                  </p:stCondLst>
                                  <p:endCondLst>
                                    <p:cond evt="begin" delay="0">
                                      <p:tn val="44"/>
                                    </p:cond>
                                  </p:endCondLst>
                                  <p:childTnLst>
                                    <p:set>
                                      <p:cBhvr>
                                        <p:cTn id="45" dur="1" fill="hold">
                                          <p:stCondLst>
                                            <p:cond delay="0"/>
                                          </p:stCondLst>
                                        </p:cTn>
                                        <p:tgtEl>
                                          <p:spTgt spid="103">
                                            <p:txEl>
                                              <p:pRg st="0" end="0"/>
                                            </p:txEl>
                                          </p:spTgt>
                                        </p:tgtEl>
                                        <p:attrNameLst>
                                          <p:attrName>style.visibility</p:attrName>
                                        </p:attrNameLst>
                                      </p:cBhvr>
                                      <p:to>
                                        <p:strVal val="visible"/>
                                      </p:to>
                                    </p:set>
                                    <p:animEffect transition="in" filter="fade">
                                      <p:cBhvr>
                                        <p:cTn id="46" dur="500"/>
                                        <p:tgtEl>
                                          <p:spTgt spid="103">
                                            <p:txEl>
                                              <p:pRg st="0" end="0"/>
                                            </p:txEl>
                                          </p:spTgt>
                                        </p:tgtEl>
                                      </p:cBhvr>
                                    </p:animEffect>
                                  </p:childTnLst>
                                </p:cTn>
                              </p:par>
                            </p:childTnLst>
                          </p:cTn>
                        </p:par>
                        <p:par>
                          <p:cTn id="47" fill="hold">
                            <p:stCondLst>
                              <p:cond delay="4000"/>
                            </p:stCondLst>
                            <p:childTnLst>
                              <p:par>
                                <p:cTn id="48" presetID="23" presetClass="entr" presetSubtype="16" fill="hold" grpId="0" nodeType="afterEffect">
                                  <p:stCondLst>
                                    <p:cond delay="0"/>
                                  </p:stCondLst>
                                  <p:childTnLst>
                                    <p:set>
                                      <p:cBhvr>
                                        <p:cTn id="49" dur="1" fill="hold">
                                          <p:stCondLst>
                                            <p:cond delay="0"/>
                                          </p:stCondLst>
                                        </p:cTn>
                                        <p:tgtEl>
                                          <p:spTgt spid="100"/>
                                        </p:tgtEl>
                                        <p:attrNameLst>
                                          <p:attrName>style.visibility</p:attrName>
                                        </p:attrNameLst>
                                      </p:cBhvr>
                                      <p:to>
                                        <p:strVal val="visible"/>
                                      </p:to>
                                    </p:set>
                                    <p:anim calcmode="lin" valueType="num">
                                      <p:cBhvr>
                                        <p:cTn id="50" dur="500" fill="hold"/>
                                        <p:tgtEl>
                                          <p:spTgt spid="100"/>
                                        </p:tgtEl>
                                        <p:attrNameLst>
                                          <p:attrName>ppt_w</p:attrName>
                                        </p:attrNameLst>
                                      </p:cBhvr>
                                      <p:tavLst>
                                        <p:tav tm="0">
                                          <p:val>
                                            <p:fltVal val="0"/>
                                          </p:val>
                                        </p:tav>
                                        <p:tav tm="100000">
                                          <p:val>
                                            <p:strVal val="#ppt_w"/>
                                          </p:val>
                                        </p:tav>
                                      </p:tavLst>
                                    </p:anim>
                                    <p:anim calcmode="lin" valueType="num">
                                      <p:cBhvr>
                                        <p:cTn id="51" dur="500" fill="hold"/>
                                        <p:tgtEl>
                                          <p:spTgt spid="100"/>
                                        </p:tgtEl>
                                        <p:attrNameLst>
                                          <p:attrName>ppt_h</p:attrName>
                                        </p:attrNameLst>
                                      </p:cBhvr>
                                      <p:tavLst>
                                        <p:tav tm="0">
                                          <p:val>
                                            <p:fltVal val="0"/>
                                          </p:val>
                                        </p:tav>
                                        <p:tav tm="100000">
                                          <p:val>
                                            <p:strVal val="#ppt_h"/>
                                          </p:val>
                                        </p:tav>
                                      </p:tavLst>
                                    </p:anim>
                                  </p:childTnLst>
                                </p:cTn>
                              </p:par>
                            </p:childTnLst>
                          </p:cTn>
                        </p:par>
                        <p:par>
                          <p:cTn id="52" fill="hold">
                            <p:stCondLst>
                              <p:cond delay="4500"/>
                            </p:stCondLst>
                            <p:childTnLst>
                              <p:par>
                                <p:cTn id="53" presetID="23" presetClass="entr" presetSubtype="16" fill="hold" grpId="0" nodeType="afterEffect">
                                  <p:stCondLst>
                                    <p:cond delay="0"/>
                                  </p:stCondLst>
                                  <p:childTnLst>
                                    <p:set>
                                      <p:cBhvr>
                                        <p:cTn id="54" dur="1" fill="hold">
                                          <p:stCondLst>
                                            <p:cond delay="0"/>
                                          </p:stCondLst>
                                        </p:cTn>
                                        <p:tgtEl>
                                          <p:spTgt spid="99"/>
                                        </p:tgtEl>
                                        <p:attrNameLst>
                                          <p:attrName>style.visibility</p:attrName>
                                        </p:attrNameLst>
                                      </p:cBhvr>
                                      <p:to>
                                        <p:strVal val="visible"/>
                                      </p:to>
                                    </p:set>
                                    <p:anim calcmode="lin" valueType="num">
                                      <p:cBhvr>
                                        <p:cTn id="55" dur="500" fill="hold"/>
                                        <p:tgtEl>
                                          <p:spTgt spid="99"/>
                                        </p:tgtEl>
                                        <p:attrNameLst>
                                          <p:attrName>ppt_w</p:attrName>
                                        </p:attrNameLst>
                                      </p:cBhvr>
                                      <p:tavLst>
                                        <p:tav tm="0">
                                          <p:val>
                                            <p:fltVal val="0"/>
                                          </p:val>
                                        </p:tav>
                                        <p:tav tm="100000">
                                          <p:val>
                                            <p:strVal val="#ppt_w"/>
                                          </p:val>
                                        </p:tav>
                                      </p:tavLst>
                                    </p:anim>
                                    <p:anim calcmode="lin" valueType="num">
                                      <p:cBhvr>
                                        <p:cTn id="56" dur="500" fill="hold"/>
                                        <p:tgtEl>
                                          <p:spTgt spid="99"/>
                                        </p:tgtEl>
                                        <p:attrNameLst>
                                          <p:attrName>ppt_h</p:attrName>
                                        </p:attrNameLst>
                                      </p:cBhvr>
                                      <p:tavLst>
                                        <p:tav tm="0">
                                          <p:val>
                                            <p:fltVal val="0"/>
                                          </p:val>
                                        </p:tav>
                                        <p:tav tm="100000">
                                          <p:val>
                                            <p:strVal val="#ppt_h"/>
                                          </p:val>
                                        </p:tav>
                                      </p:tavLst>
                                    </p:anim>
                                  </p:childTnLst>
                                </p:cTn>
                              </p:par>
                            </p:childTnLst>
                          </p:cTn>
                        </p:par>
                        <p:par>
                          <p:cTn id="57" fill="hold">
                            <p:stCondLst>
                              <p:cond delay="5000"/>
                            </p:stCondLst>
                            <p:childTnLst>
                              <p:par>
                                <p:cTn id="58" presetID="23" presetClass="entr" presetSubtype="16" fill="hold" grpId="0" nodeType="afterEffect">
                                  <p:stCondLst>
                                    <p:cond delay="0"/>
                                  </p:stCondLst>
                                  <p:childTnLst>
                                    <p:set>
                                      <p:cBhvr>
                                        <p:cTn id="59" dur="1" fill="hold">
                                          <p:stCondLst>
                                            <p:cond delay="0"/>
                                          </p:stCondLst>
                                        </p:cTn>
                                        <p:tgtEl>
                                          <p:spTgt spid="98"/>
                                        </p:tgtEl>
                                        <p:attrNameLst>
                                          <p:attrName>style.visibility</p:attrName>
                                        </p:attrNameLst>
                                      </p:cBhvr>
                                      <p:to>
                                        <p:strVal val="visible"/>
                                      </p:to>
                                    </p:set>
                                    <p:anim calcmode="lin" valueType="num">
                                      <p:cBhvr>
                                        <p:cTn id="60" dur="500" fill="hold"/>
                                        <p:tgtEl>
                                          <p:spTgt spid="98"/>
                                        </p:tgtEl>
                                        <p:attrNameLst>
                                          <p:attrName>ppt_w</p:attrName>
                                        </p:attrNameLst>
                                      </p:cBhvr>
                                      <p:tavLst>
                                        <p:tav tm="0">
                                          <p:val>
                                            <p:fltVal val="0"/>
                                          </p:val>
                                        </p:tav>
                                        <p:tav tm="100000">
                                          <p:val>
                                            <p:strVal val="#ppt_w"/>
                                          </p:val>
                                        </p:tav>
                                      </p:tavLst>
                                    </p:anim>
                                    <p:anim calcmode="lin" valueType="num">
                                      <p:cBhvr>
                                        <p:cTn id="61" dur="500" fill="hold"/>
                                        <p:tgtEl>
                                          <p:spTgt spid="98"/>
                                        </p:tgtEl>
                                        <p:attrNameLst>
                                          <p:attrName>ppt_h</p:attrName>
                                        </p:attrNameLst>
                                      </p:cBhvr>
                                      <p:tavLst>
                                        <p:tav tm="0">
                                          <p:val>
                                            <p:fltVal val="0"/>
                                          </p:val>
                                        </p:tav>
                                        <p:tav tm="100000">
                                          <p:val>
                                            <p:strVal val="#ppt_h"/>
                                          </p:val>
                                        </p:tav>
                                      </p:tavLst>
                                    </p:anim>
                                  </p:childTnLst>
                                </p:cTn>
                              </p:par>
                            </p:childTnLst>
                          </p:cTn>
                        </p:par>
                        <p:par>
                          <p:cTn id="62" fill="hold">
                            <p:stCondLst>
                              <p:cond delay="5500"/>
                            </p:stCondLst>
                            <p:childTnLst>
                              <p:par>
                                <p:cTn id="63" presetID="22" presetClass="entr" presetSubtype="1" fill="hold" nodeType="after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wipe(up)">
                                      <p:cBhvr>
                                        <p:cTn id="65" dur="500"/>
                                        <p:tgtEl>
                                          <p:spTgt spid="73"/>
                                        </p:tgtEl>
                                      </p:cBhvr>
                                    </p:animEffect>
                                  </p:childTnLst>
                                </p:cTn>
                              </p:par>
                            </p:childTnLst>
                          </p:cTn>
                        </p:par>
                        <p:par>
                          <p:cTn id="66" fill="hold">
                            <p:stCondLst>
                              <p:cond delay="6000"/>
                            </p:stCondLst>
                            <p:childTnLst>
                              <p:par>
                                <p:cTn id="67" presetID="10" presetClass="entr" presetSubtype="0" fill="hold" grpId="0" nodeType="afterEffect" nodePh="1">
                                  <p:stCondLst>
                                    <p:cond delay="0"/>
                                  </p:stCondLst>
                                  <p:endCondLst>
                                    <p:cond evt="begin" delay="0">
                                      <p:tn val="67"/>
                                    </p:cond>
                                  </p:endCondLst>
                                  <p:childTnLst>
                                    <p:set>
                                      <p:cBhvr>
                                        <p:cTn id="68" dur="1" fill="hold">
                                          <p:stCondLst>
                                            <p:cond delay="0"/>
                                          </p:stCondLst>
                                        </p:cTn>
                                        <p:tgtEl>
                                          <p:spTgt spid="102">
                                            <p:txEl>
                                              <p:pRg st="0" end="0"/>
                                            </p:txEl>
                                          </p:spTgt>
                                        </p:tgtEl>
                                        <p:attrNameLst>
                                          <p:attrName>style.visibility</p:attrName>
                                        </p:attrNameLst>
                                      </p:cBhvr>
                                      <p:to>
                                        <p:strVal val="visible"/>
                                      </p:to>
                                    </p:set>
                                    <p:animEffect transition="in" filter="fade">
                                      <p:cBhvr>
                                        <p:cTn id="69" dur="500"/>
                                        <p:tgtEl>
                                          <p:spTgt spid="102">
                                            <p:txEl>
                                              <p:pRg st="0" end="0"/>
                                            </p:txEl>
                                          </p:spTgt>
                                        </p:tgtEl>
                                      </p:cBhvr>
                                    </p:animEffect>
                                  </p:childTnLst>
                                </p:cTn>
                              </p:par>
                            </p:childTnLst>
                          </p:cTn>
                        </p:par>
                        <p:par>
                          <p:cTn id="70" fill="hold">
                            <p:stCondLst>
                              <p:cond delay="6500"/>
                            </p:stCondLst>
                            <p:childTnLst>
                              <p:par>
                                <p:cTn id="71" presetID="23" presetClass="entr" presetSubtype="16" fill="hold" grpId="0" nodeType="afterEffect">
                                  <p:stCondLst>
                                    <p:cond delay="0"/>
                                  </p:stCondLst>
                                  <p:childTnLst>
                                    <p:set>
                                      <p:cBhvr>
                                        <p:cTn id="72" dur="1" fill="hold">
                                          <p:stCondLst>
                                            <p:cond delay="0"/>
                                          </p:stCondLst>
                                        </p:cTn>
                                        <p:tgtEl>
                                          <p:spTgt spid="97"/>
                                        </p:tgtEl>
                                        <p:attrNameLst>
                                          <p:attrName>style.visibility</p:attrName>
                                        </p:attrNameLst>
                                      </p:cBhvr>
                                      <p:to>
                                        <p:strVal val="visible"/>
                                      </p:to>
                                    </p:set>
                                    <p:anim calcmode="lin" valueType="num">
                                      <p:cBhvr>
                                        <p:cTn id="73" dur="500" fill="hold"/>
                                        <p:tgtEl>
                                          <p:spTgt spid="97"/>
                                        </p:tgtEl>
                                        <p:attrNameLst>
                                          <p:attrName>ppt_w</p:attrName>
                                        </p:attrNameLst>
                                      </p:cBhvr>
                                      <p:tavLst>
                                        <p:tav tm="0">
                                          <p:val>
                                            <p:fltVal val="0"/>
                                          </p:val>
                                        </p:tav>
                                        <p:tav tm="100000">
                                          <p:val>
                                            <p:strVal val="#ppt_w"/>
                                          </p:val>
                                        </p:tav>
                                      </p:tavLst>
                                    </p:anim>
                                    <p:anim calcmode="lin" valueType="num">
                                      <p:cBhvr>
                                        <p:cTn id="74" dur="500" fill="hold"/>
                                        <p:tgtEl>
                                          <p:spTgt spid="97"/>
                                        </p:tgtEl>
                                        <p:attrNameLst>
                                          <p:attrName>ppt_h</p:attrName>
                                        </p:attrNameLst>
                                      </p:cBhvr>
                                      <p:tavLst>
                                        <p:tav tm="0">
                                          <p:val>
                                            <p:fltVal val="0"/>
                                          </p:val>
                                        </p:tav>
                                        <p:tav tm="100000">
                                          <p:val>
                                            <p:strVal val="#ppt_h"/>
                                          </p:val>
                                        </p:tav>
                                      </p:tavLst>
                                    </p:anim>
                                  </p:childTnLst>
                                </p:cTn>
                              </p:par>
                            </p:childTnLst>
                          </p:cTn>
                        </p:par>
                        <p:par>
                          <p:cTn id="75" fill="hold">
                            <p:stCondLst>
                              <p:cond delay="7000"/>
                            </p:stCondLst>
                            <p:childTnLst>
                              <p:par>
                                <p:cTn id="76" presetID="23" presetClass="entr" presetSubtype="16" fill="hold" grpId="0" nodeType="afterEffect">
                                  <p:stCondLst>
                                    <p:cond delay="0"/>
                                  </p:stCondLst>
                                  <p:childTnLst>
                                    <p:set>
                                      <p:cBhvr>
                                        <p:cTn id="77" dur="1" fill="hold">
                                          <p:stCondLst>
                                            <p:cond delay="0"/>
                                          </p:stCondLst>
                                        </p:cTn>
                                        <p:tgtEl>
                                          <p:spTgt spid="95"/>
                                        </p:tgtEl>
                                        <p:attrNameLst>
                                          <p:attrName>style.visibility</p:attrName>
                                        </p:attrNameLst>
                                      </p:cBhvr>
                                      <p:to>
                                        <p:strVal val="visible"/>
                                      </p:to>
                                    </p:set>
                                    <p:anim calcmode="lin" valueType="num">
                                      <p:cBhvr>
                                        <p:cTn id="78" dur="500" fill="hold"/>
                                        <p:tgtEl>
                                          <p:spTgt spid="95"/>
                                        </p:tgtEl>
                                        <p:attrNameLst>
                                          <p:attrName>ppt_w</p:attrName>
                                        </p:attrNameLst>
                                      </p:cBhvr>
                                      <p:tavLst>
                                        <p:tav tm="0">
                                          <p:val>
                                            <p:fltVal val="0"/>
                                          </p:val>
                                        </p:tav>
                                        <p:tav tm="100000">
                                          <p:val>
                                            <p:strVal val="#ppt_w"/>
                                          </p:val>
                                        </p:tav>
                                      </p:tavLst>
                                    </p:anim>
                                    <p:anim calcmode="lin" valueType="num">
                                      <p:cBhvr>
                                        <p:cTn id="79" dur="500" fill="hold"/>
                                        <p:tgtEl>
                                          <p:spTgt spid="95"/>
                                        </p:tgtEl>
                                        <p:attrNameLst>
                                          <p:attrName>ppt_h</p:attrName>
                                        </p:attrNameLst>
                                      </p:cBhvr>
                                      <p:tavLst>
                                        <p:tav tm="0">
                                          <p:val>
                                            <p:fltVal val="0"/>
                                          </p:val>
                                        </p:tav>
                                        <p:tav tm="100000">
                                          <p:val>
                                            <p:strVal val="#ppt_h"/>
                                          </p:val>
                                        </p:tav>
                                      </p:tavLst>
                                    </p:anim>
                                  </p:childTnLst>
                                </p:cTn>
                              </p:par>
                            </p:childTnLst>
                          </p:cTn>
                        </p:par>
                        <p:par>
                          <p:cTn id="80" fill="hold">
                            <p:stCondLst>
                              <p:cond delay="7500"/>
                            </p:stCondLst>
                            <p:childTnLst>
                              <p:par>
                                <p:cTn id="81" presetID="23" presetClass="entr" presetSubtype="16" fill="hold" grpId="0" nodeType="afterEffect">
                                  <p:stCondLst>
                                    <p:cond delay="0"/>
                                  </p:stCondLst>
                                  <p:childTnLst>
                                    <p:set>
                                      <p:cBhvr>
                                        <p:cTn id="82" dur="1" fill="hold">
                                          <p:stCondLst>
                                            <p:cond delay="0"/>
                                          </p:stCondLst>
                                        </p:cTn>
                                        <p:tgtEl>
                                          <p:spTgt spid="96"/>
                                        </p:tgtEl>
                                        <p:attrNameLst>
                                          <p:attrName>style.visibility</p:attrName>
                                        </p:attrNameLst>
                                      </p:cBhvr>
                                      <p:to>
                                        <p:strVal val="visible"/>
                                      </p:to>
                                    </p:set>
                                    <p:anim calcmode="lin" valueType="num">
                                      <p:cBhvr>
                                        <p:cTn id="83" dur="500" fill="hold"/>
                                        <p:tgtEl>
                                          <p:spTgt spid="96"/>
                                        </p:tgtEl>
                                        <p:attrNameLst>
                                          <p:attrName>ppt_w</p:attrName>
                                        </p:attrNameLst>
                                      </p:cBhvr>
                                      <p:tavLst>
                                        <p:tav tm="0">
                                          <p:val>
                                            <p:fltVal val="0"/>
                                          </p:val>
                                        </p:tav>
                                        <p:tav tm="100000">
                                          <p:val>
                                            <p:strVal val="#ppt_w"/>
                                          </p:val>
                                        </p:tav>
                                      </p:tavLst>
                                    </p:anim>
                                    <p:anim calcmode="lin" valueType="num">
                                      <p:cBhvr>
                                        <p:cTn id="84" dur="500" fill="hold"/>
                                        <p:tgtEl>
                                          <p:spTgt spid="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53" grpId="0" build="p">
        <p:tmplLst>
          <p:tmpl lvl="1">
            <p:tnLst>
              <p:par>
                <p:cTn xmlns:p14="http://schemas.microsoft.com/office/powerpoint/2010/main" presetID="10" presetClass="entr" presetSubtype="0" fill="hold" nodeType="afterEffect" nodePh="1">
                  <p:stCondLst>
                    <p:cond delay="0"/>
                  </p:stCondLst>
                  <p:endCondLst>
                    <p:cond evt="begin" delay="0"/>
                  </p:end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92" grpId="0" animBg="1"/>
      <p:bldP spid="93" grpId="0" animBg="1"/>
      <p:bldP spid="94" grpId="0" animBg="1"/>
      <p:bldP spid="95" grpId="0" animBg="1"/>
      <p:bldP spid="96" grpId="0" animBg="1"/>
      <p:bldP spid="97" grpId="0" animBg="1"/>
      <p:bldP spid="98" grpId="0" animBg="1"/>
      <p:bldP spid="99" grpId="0" animBg="1"/>
      <p:bldP spid="100" grpId="0" animBg="1"/>
      <p:bldP spid="101" grpId="0" build="p">
        <p:tmplLst>
          <p:tmpl lvl="1">
            <p:tnLst>
              <p:par>
                <p:cTn xmlns:p14="http://schemas.microsoft.com/office/powerpoint/2010/main" presetID="10" presetClass="entr" presetSubtype="0" fill="hold" nodeType="withEffect" nodePh="1">
                  <p:stCondLst>
                    <p:cond delay="0"/>
                  </p:stCondLst>
                  <p:endCondLst>
                    <p:cond evt="begin" delay="0"/>
                  </p:endCondLst>
                  <p:childTnLst>
                    <p:set>
                      <p:cBhvr>
                        <p:cTn dur="1" fill="hold">
                          <p:stCondLst>
                            <p:cond delay="0"/>
                          </p:stCondLst>
                        </p:cTn>
                        <p:tgtEl>
                          <p:spTgt spid="101"/>
                        </p:tgtEl>
                        <p:attrNameLst>
                          <p:attrName>style.visibility</p:attrName>
                        </p:attrNameLst>
                      </p:cBhvr>
                      <p:to>
                        <p:strVal val="visible"/>
                      </p:to>
                    </p:set>
                    <p:animEffect transition="in" filter="fade">
                      <p:cBhvr>
                        <p:cTn dur="500"/>
                        <p:tgtEl>
                          <p:spTgt spid="101"/>
                        </p:tgtEl>
                      </p:cBhvr>
                    </p:animEffect>
                  </p:childTnLst>
                </p:cTn>
              </p:par>
            </p:tnLst>
          </p:tmpl>
        </p:tmplLst>
      </p:bldP>
      <p:bldP spid="102" grpId="0" build="p">
        <p:tmplLst>
          <p:tmpl lvl="1">
            <p:tnLst>
              <p:par>
                <p:cTn xmlns:p14="http://schemas.microsoft.com/office/powerpoint/2010/main" presetID="10" presetClass="entr" presetSubtype="0" fill="hold" nodeType="afterEffect" nodePh="1">
                  <p:stCondLst>
                    <p:cond delay="0"/>
                  </p:stCondLst>
                  <p:endCondLst>
                    <p:cond evt="begin" delay="0"/>
                  </p:end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P spid="103" grpId="0" build="p">
        <p:tmplLst>
          <p:tmpl lvl="1">
            <p:tnLst>
              <p:par>
                <p:cTn xmlns:p14="http://schemas.microsoft.com/office/powerpoint/2010/main" presetID="10" presetClass="entr" presetSubtype="0" fill="hold" nodeType="afterEffect" nodePh="1">
                  <p:stCondLst>
                    <p:cond delay="0"/>
                  </p:stCondLst>
                  <p:endCondLst>
                    <p:cond evt="begin" delay="0"/>
                  </p:endCondLst>
                  <p:childTnLst>
                    <p:set>
                      <p:cBhvr>
                        <p:cTn dur="1" fill="hold">
                          <p:stCondLst>
                            <p:cond delay="0"/>
                          </p:stCondLst>
                        </p:cTn>
                        <p:tgtEl>
                          <p:spTgt spid="103"/>
                        </p:tgtEl>
                        <p:attrNameLst>
                          <p:attrName>style.visibility</p:attrName>
                        </p:attrNameLst>
                      </p:cBhvr>
                      <p:to>
                        <p:strVal val="visible"/>
                      </p:to>
                    </p:set>
                    <p:animEffect transition="in" filter="fade">
                      <p:cBhvr>
                        <p:cTn dur="500"/>
                        <p:tgtEl>
                          <p:spTgt spid="103"/>
                        </p:tgtEl>
                      </p:cBhvr>
                    </p:animEffect>
                  </p:childTnLst>
                </p:cTn>
              </p:par>
            </p:tnLst>
          </p:tmpl>
        </p:tmplLst>
      </p:bldP>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_teem">
    <p:spTree>
      <p:nvGrpSpPr>
        <p:cNvPr id="1" name=""/>
        <p:cNvGrpSpPr/>
        <p:nvPr/>
      </p:nvGrpSpPr>
      <p:grpSpPr>
        <a:xfrm>
          <a:off x="0" y="0"/>
          <a:ext cx="0" cy="0"/>
          <a:chOff x="0" y="0"/>
          <a:chExt cx="0" cy="0"/>
        </a:xfrm>
      </p:grpSpPr>
      <p:sp>
        <p:nvSpPr>
          <p:cNvPr id="18" name="Teardrop 17"/>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19"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
        <p:nvSpPr>
          <p:cNvPr id="20" name="Title 1"/>
          <p:cNvSpPr>
            <a:spLocks noGrp="1"/>
          </p:cNvSpPr>
          <p:nvPr>
            <p:ph type="title" hasCustomPrompt="1"/>
          </p:nvPr>
        </p:nvSpPr>
        <p:spPr>
          <a:xfrm>
            <a:off x="2336800" y="590267"/>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21" name="Text Placeholder 3"/>
          <p:cNvSpPr>
            <a:spLocks noGrp="1"/>
          </p:cNvSpPr>
          <p:nvPr>
            <p:ph type="body" sz="half" idx="2" hasCustomPrompt="1"/>
          </p:nvPr>
        </p:nvSpPr>
        <p:spPr>
          <a:xfrm>
            <a:off x="3352800" y="942253"/>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
        <p:nvSpPr>
          <p:cNvPr id="22" name="Picture Placeholder 7"/>
          <p:cNvSpPr>
            <a:spLocks noGrp="1"/>
          </p:cNvSpPr>
          <p:nvPr>
            <p:ph type="pic" sz="quarter" idx="13" hasCustomPrompt="1"/>
          </p:nvPr>
        </p:nvSpPr>
        <p:spPr>
          <a:xfrm>
            <a:off x="499533" y="2138680"/>
            <a:ext cx="1584960" cy="1188720"/>
          </a:xfrm>
          <a:prstGeom prst="rect">
            <a:avLst/>
          </a:prstGeom>
          <a:ln w="3175">
            <a:solidFill>
              <a:schemeClr val="tx1">
                <a:lumMod val="50000"/>
                <a:lumOff val="50000"/>
              </a:schemeClr>
            </a:solidFill>
          </a:ln>
        </p:spPr>
        <p:txBody>
          <a:bodyPr wrap="none" tIns="852501" bIns="0" anchor="ctr"/>
          <a:lstStyle>
            <a:lvl1pPr algn="ctr">
              <a:buNone/>
              <a:defRPr sz="1200" b="1">
                <a:solidFill>
                  <a:schemeClr val="tx1">
                    <a:lumMod val="50000"/>
                    <a:lumOff val="50000"/>
                  </a:schemeClr>
                </a:solidFill>
              </a:defRPr>
            </a:lvl1pPr>
          </a:lstStyle>
          <a:p>
            <a:r>
              <a:rPr lang="en-US" dirty="0"/>
              <a:t>Click Icon To Add Image</a:t>
            </a:r>
          </a:p>
        </p:txBody>
      </p:sp>
      <p:sp>
        <p:nvSpPr>
          <p:cNvPr id="23" name="Picture Placeholder 7"/>
          <p:cNvSpPr>
            <a:spLocks noGrp="1"/>
          </p:cNvSpPr>
          <p:nvPr>
            <p:ph type="pic" sz="quarter" idx="14" hasCustomPrompt="1"/>
          </p:nvPr>
        </p:nvSpPr>
        <p:spPr>
          <a:xfrm>
            <a:off x="2150533" y="2138680"/>
            <a:ext cx="1584960" cy="1188720"/>
          </a:xfrm>
          <a:prstGeom prst="rect">
            <a:avLst/>
          </a:prstGeom>
          <a:ln w="3175">
            <a:solidFill>
              <a:schemeClr val="tx1">
                <a:lumMod val="50000"/>
                <a:lumOff val="50000"/>
              </a:schemeClr>
            </a:solidFill>
          </a:ln>
        </p:spPr>
        <p:txBody>
          <a:bodyPr wrap="none" tIns="852501" bIns="0" anchor="ctr"/>
          <a:lstStyle>
            <a:lvl1pPr algn="ctr">
              <a:buNone/>
              <a:defRPr sz="1200" b="1">
                <a:solidFill>
                  <a:schemeClr val="tx1">
                    <a:lumMod val="50000"/>
                    <a:lumOff val="50000"/>
                  </a:schemeClr>
                </a:solidFill>
              </a:defRPr>
            </a:lvl1pPr>
          </a:lstStyle>
          <a:p>
            <a:r>
              <a:rPr lang="en-US" dirty="0"/>
              <a:t>Click Icon To Add Image</a:t>
            </a:r>
          </a:p>
        </p:txBody>
      </p:sp>
      <p:sp>
        <p:nvSpPr>
          <p:cNvPr id="24" name="Picture Placeholder 7"/>
          <p:cNvSpPr>
            <a:spLocks noGrp="1"/>
          </p:cNvSpPr>
          <p:nvPr>
            <p:ph type="pic" sz="quarter" idx="15" hasCustomPrompt="1"/>
          </p:nvPr>
        </p:nvSpPr>
        <p:spPr>
          <a:xfrm>
            <a:off x="3801533" y="2138680"/>
            <a:ext cx="1584960" cy="1188720"/>
          </a:xfrm>
          <a:prstGeom prst="rect">
            <a:avLst/>
          </a:prstGeom>
          <a:ln w="3175">
            <a:solidFill>
              <a:schemeClr val="tx1">
                <a:lumMod val="50000"/>
                <a:lumOff val="50000"/>
              </a:schemeClr>
            </a:solidFill>
          </a:ln>
        </p:spPr>
        <p:txBody>
          <a:bodyPr wrap="none" tIns="852501" bIns="0" anchor="ctr"/>
          <a:lstStyle>
            <a:lvl1pPr algn="ctr">
              <a:buNone/>
              <a:defRPr sz="1200" b="1">
                <a:solidFill>
                  <a:schemeClr val="tx1">
                    <a:lumMod val="50000"/>
                    <a:lumOff val="50000"/>
                  </a:schemeClr>
                </a:solidFill>
              </a:defRPr>
            </a:lvl1pPr>
          </a:lstStyle>
          <a:p>
            <a:r>
              <a:rPr lang="en-US" dirty="0"/>
              <a:t>Click Icon To Add Image</a:t>
            </a:r>
          </a:p>
        </p:txBody>
      </p:sp>
      <p:sp>
        <p:nvSpPr>
          <p:cNvPr id="25" name="Picture Placeholder 7"/>
          <p:cNvSpPr>
            <a:spLocks noGrp="1"/>
          </p:cNvSpPr>
          <p:nvPr>
            <p:ph type="pic" sz="quarter" idx="16" hasCustomPrompt="1"/>
          </p:nvPr>
        </p:nvSpPr>
        <p:spPr>
          <a:xfrm>
            <a:off x="499533" y="3368040"/>
            <a:ext cx="1584960" cy="1188720"/>
          </a:xfrm>
          <a:prstGeom prst="rect">
            <a:avLst/>
          </a:prstGeom>
          <a:ln w="3175">
            <a:solidFill>
              <a:schemeClr val="tx1">
                <a:lumMod val="50000"/>
                <a:lumOff val="50000"/>
              </a:schemeClr>
            </a:solidFill>
          </a:ln>
        </p:spPr>
        <p:txBody>
          <a:bodyPr wrap="none" tIns="852501" bIns="0" anchor="ctr"/>
          <a:lstStyle>
            <a:lvl1pPr algn="ctr">
              <a:buNone/>
              <a:defRPr sz="1200" b="1">
                <a:solidFill>
                  <a:schemeClr val="tx1">
                    <a:lumMod val="50000"/>
                    <a:lumOff val="50000"/>
                  </a:schemeClr>
                </a:solidFill>
              </a:defRPr>
            </a:lvl1pPr>
          </a:lstStyle>
          <a:p>
            <a:r>
              <a:rPr lang="en-US" dirty="0"/>
              <a:t>Click Icon To Add Image</a:t>
            </a:r>
          </a:p>
        </p:txBody>
      </p:sp>
      <p:sp>
        <p:nvSpPr>
          <p:cNvPr id="26" name="Picture Placeholder 7"/>
          <p:cNvSpPr>
            <a:spLocks noGrp="1"/>
          </p:cNvSpPr>
          <p:nvPr>
            <p:ph type="pic" sz="quarter" idx="17" hasCustomPrompt="1"/>
          </p:nvPr>
        </p:nvSpPr>
        <p:spPr>
          <a:xfrm>
            <a:off x="2150533" y="3368040"/>
            <a:ext cx="1584960" cy="1188720"/>
          </a:xfrm>
          <a:prstGeom prst="rect">
            <a:avLst/>
          </a:prstGeom>
          <a:ln w="3175">
            <a:solidFill>
              <a:schemeClr val="tx1">
                <a:lumMod val="50000"/>
                <a:lumOff val="50000"/>
              </a:schemeClr>
            </a:solidFill>
          </a:ln>
        </p:spPr>
        <p:txBody>
          <a:bodyPr wrap="none" tIns="852501" bIns="0" anchor="ctr"/>
          <a:lstStyle>
            <a:lvl1pPr algn="ctr">
              <a:buNone/>
              <a:defRPr sz="1200" b="1">
                <a:solidFill>
                  <a:schemeClr val="tx1">
                    <a:lumMod val="50000"/>
                    <a:lumOff val="50000"/>
                  </a:schemeClr>
                </a:solidFill>
              </a:defRPr>
            </a:lvl1pPr>
          </a:lstStyle>
          <a:p>
            <a:r>
              <a:rPr lang="en-US" dirty="0"/>
              <a:t>Click Icon To Add Image</a:t>
            </a:r>
          </a:p>
        </p:txBody>
      </p:sp>
      <p:sp>
        <p:nvSpPr>
          <p:cNvPr id="27" name="Picture Placeholder 7"/>
          <p:cNvSpPr>
            <a:spLocks noGrp="1"/>
          </p:cNvSpPr>
          <p:nvPr>
            <p:ph type="pic" sz="quarter" idx="18" hasCustomPrompt="1"/>
          </p:nvPr>
        </p:nvSpPr>
        <p:spPr>
          <a:xfrm>
            <a:off x="3801533" y="3368040"/>
            <a:ext cx="1584960" cy="1188720"/>
          </a:xfrm>
          <a:prstGeom prst="rect">
            <a:avLst/>
          </a:prstGeom>
          <a:ln w="3175">
            <a:solidFill>
              <a:schemeClr val="tx1">
                <a:lumMod val="50000"/>
                <a:lumOff val="50000"/>
              </a:schemeClr>
            </a:solidFill>
          </a:ln>
        </p:spPr>
        <p:txBody>
          <a:bodyPr wrap="none" tIns="852501" bIns="0" anchor="ctr"/>
          <a:lstStyle>
            <a:lvl1pPr algn="ctr">
              <a:buNone/>
              <a:defRPr sz="1200" b="1">
                <a:solidFill>
                  <a:schemeClr val="tx1">
                    <a:lumMod val="50000"/>
                    <a:lumOff val="50000"/>
                  </a:schemeClr>
                </a:solidFill>
              </a:defRPr>
            </a:lvl1pPr>
          </a:lstStyle>
          <a:p>
            <a:r>
              <a:rPr lang="en-US" dirty="0"/>
              <a:t>Click Icon To Add Image</a:t>
            </a:r>
          </a:p>
        </p:txBody>
      </p:sp>
      <p:sp>
        <p:nvSpPr>
          <p:cNvPr id="28" name="Picture Placeholder 7"/>
          <p:cNvSpPr>
            <a:spLocks noGrp="1"/>
          </p:cNvSpPr>
          <p:nvPr>
            <p:ph type="pic" sz="quarter" idx="19" hasCustomPrompt="1"/>
          </p:nvPr>
        </p:nvSpPr>
        <p:spPr>
          <a:xfrm>
            <a:off x="499533" y="4602480"/>
            <a:ext cx="1584960" cy="1188720"/>
          </a:xfrm>
          <a:prstGeom prst="rect">
            <a:avLst/>
          </a:prstGeom>
          <a:ln w="3175">
            <a:solidFill>
              <a:schemeClr val="tx1">
                <a:lumMod val="50000"/>
                <a:lumOff val="50000"/>
              </a:schemeClr>
            </a:solidFill>
          </a:ln>
        </p:spPr>
        <p:txBody>
          <a:bodyPr wrap="none" tIns="852501" bIns="0" anchor="ctr"/>
          <a:lstStyle>
            <a:lvl1pPr algn="ctr" rtl="0">
              <a:buNone/>
              <a:defRPr sz="1200" b="1">
                <a:solidFill>
                  <a:schemeClr val="tx1">
                    <a:lumMod val="50000"/>
                    <a:lumOff val="50000"/>
                  </a:schemeClr>
                </a:solidFill>
              </a:defRPr>
            </a:lvl1pPr>
          </a:lstStyle>
          <a:p>
            <a:r>
              <a:rPr lang="en-US" dirty="0"/>
              <a:t>Click Icon To Add Image</a:t>
            </a:r>
          </a:p>
        </p:txBody>
      </p:sp>
      <p:sp>
        <p:nvSpPr>
          <p:cNvPr id="29" name="Picture Placeholder 7"/>
          <p:cNvSpPr>
            <a:spLocks noGrp="1"/>
          </p:cNvSpPr>
          <p:nvPr>
            <p:ph type="pic" sz="quarter" idx="20" hasCustomPrompt="1"/>
          </p:nvPr>
        </p:nvSpPr>
        <p:spPr>
          <a:xfrm>
            <a:off x="2150533" y="4602480"/>
            <a:ext cx="1584960" cy="1188720"/>
          </a:xfrm>
          <a:prstGeom prst="rect">
            <a:avLst/>
          </a:prstGeom>
          <a:ln w="3175">
            <a:solidFill>
              <a:schemeClr val="tx1">
                <a:lumMod val="50000"/>
                <a:lumOff val="50000"/>
              </a:schemeClr>
            </a:solidFill>
          </a:ln>
        </p:spPr>
        <p:txBody>
          <a:bodyPr wrap="none" tIns="852501" bIns="0" anchor="ctr"/>
          <a:lstStyle>
            <a:lvl1pPr algn="ctr" rtl="0">
              <a:buNone/>
              <a:defRPr sz="1200" b="1">
                <a:solidFill>
                  <a:schemeClr val="tx1">
                    <a:lumMod val="50000"/>
                    <a:lumOff val="50000"/>
                  </a:schemeClr>
                </a:solidFill>
              </a:defRPr>
            </a:lvl1pPr>
          </a:lstStyle>
          <a:p>
            <a:r>
              <a:rPr lang="en-US" dirty="0"/>
              <a:t>Click Icon To Add Image</a:t>
            </a:r>
          </a:p>
        </p:txBody>
      </p:sp>
      <p:sp>
        <p:nvSpPr>
          <p:cNvPr id="30" name="Picture Placeholder 7"/>
          <p:cNvSpPr>
            <a:spLocks noGrp="1"/>
          </p:cNvSpPr>
          <p:nvPr>
            <p:ph type="pic" sz="quarter" idx="21" hasCustomPrompt="1"/>
          </p:nvPr>
        </p:nvSpPr>
        <p:spPr>
          <a:xfrm>
            <a:off x="3801533" y="4602480"/>
            <a:ext cx="1584960" cy="1188720"/>
          </a:xfrm>
          <a:prstGeom prst="rect">
            <a:avLst/>
          </a:prstGeom>
          <a:ln w="3175">
            <a:solidFill>
              <a:schemeClr val="tx1">
                <a:lumMod val="50000"/>
                <a:lumOff val="50000"/>
              </a:schemeClr>
            </a:solidFill>
          </a:ln>
        </p:spPr>
        <p:txBody>
          <a:bodyPr wrap="none" tIns="852501" bIns="0" anchor="ctr"/>
          <a:lstStyle>
            <a:lvl1pPr algn="ctr" rtl="0">
              <a:buNone/>
              <a:defRPr sz="1200" b="1">
                <a:solidFill>
                  <a:schemeClr val="tx1">
                    <a:lumMod val="50000"/>
                    <a:lumOff val="50000"/>
                  </a:schemeClr>
                </a:solidFill>
              </a:defRPr>
            </a:lvl1pPr>
          </a:lstStyle>
          <a:p>
            <a:r>
              <a:rPr lang="en-US" dirty="0"/>
              <a:t>Click Icon To Add Image</a:t>
            </a:r>
          </a:p>
        </p:txBody>
      </p:sp>
      <p:sp>
        <p:nvSpPr>
          <p:cNvPr id="31" name="Picture Placeholder 7"/>
          <p:cNvSpPr>
            <a:spLocks noGrp="1"/>
          </p:cNvSpPr>
          <p:nvPr>
            <p:ph type="pic" sz="quarter" idx="22" hasCustomPrompt="1"/>
          </p:nvPr>
        </p:nvSpPr>
        <p:spPr>
          <a:xfrm>
            <a:off x="10055013" y="2138680"/>
            <a:ext cx="1584960" cy="1188720"/>
          </a:xfrm>
          <a:prstGeom prst="rect">
            <a:avLst/>
          </a:prstGeom>
          <a:ln w="3175">
            <a:solidFill>
              <a:schemeClr val="tx1">
                <a:lumMod val="50000"/>
                <a:lumOff val="50000"/>
              </a:schemeClr>
            </a:solidFill>
          </a:ln>
        </p:spPr>
        <p:txBody>
          <a:bodyPr wrap="none" tIns="852501" bIns="0" anchor="ctr"/>
          <a:lstStyle>
            <a:lvl1pPr algn="ctr" rtl="0">
              <a:buNone/>
              <a:defRPr sz="1200" b="1">
                <a:solidFill>
                  <a:schemeClr val="tx1">
                    <a:lumMod val="50000"/>
                    <a:lumOff val="50000"/>
                  </a:schemeClr>
                </a:solidFill>
              </a:defRPr>
            </a:lvl1pPr>
          </a:lstStyle>
          <a:p>
            <a:r>
              <a:rPr lang="en-US" dirty="0"/>
              <a:t>Click Icon To Add Image</a:t>
            </a:r>
          </a:p>
        </p:txBody>
      </p:sp>
      <p:sp>
        <p:nvSpPr>
          <p:cNvPr id="32" name="Picture Placeholder 7"/>
          <p:cNvSpPr>
            <a:spLocks noGrp="1"/>
          </p:cNvSpPr>
          <p:nvPr>
            <p:ph type="pic" sz="quarter" idx="23" hasCustomPrompt="1"/>
          </p:nvPr>
        </p:nvSpPr>
        <p:spPr>
          <a:xfrm>
            <a:off x="10055013" y="3368040"/>
            <a:ext cx="1584960" cy="1188720"/>
          </a:xfrm>
          <a:prstGeom prst="rect">
            <a:avLst/>
          </a:prstGeom>
          <a:ln w="3175">
            <a:solidFill>
              <a:schemeClr val="tx1">
                <a:lumMod val="50000"/>
                <a:lumOff val="50000"/>
              </a:schemeClr>
            </a:solidFill>
          </a:ln>
        </p:spPr>
        <p:txBody>
          <a:bodyPr wrap="none" tIns="852501" bIns="0" anchor="ctr"/>
          <a:lstStyle>
            <a:lvl1pPr algn="ctr" rtl="0">
              <a:buNone/>
              <a:defRPr sz="1200" b="1">
                <a:solidFill>
                  <a:schemeClr val="tx1">
                    <a:lumMod val="50000"/>
                    <a:lumOff val="50000"/>
                  </a:schemeClr>
                </a:solidFill>
              </a:defRPr>
            </a:lvl1pPr>
          </a:lstStyle>
          <a:p>
            <a:r>
              <a:rPr lang="en-US" dirty="0"/>
              <a:t>Click Icon To Add Image</a:t>
            </a:r>
          </a:p>
        </p:txBody>
      </p:sp>
      <p:sp>
        <p:nvSpPr>
          <p:cNvPr id="33" name="Picture Placeholder 7"/>
          <p:cNvSpPr>
            <a:spLocks noGrp="1"/>
          </p:cNvSpPr>
          <p:nvPr>
            <p:ph type="pic" sz="quarter" idx="24" hasCustomPrompt="1"/>
          </p:nvPr>
        </p:nvSpPr>
        <p:spPr>
          <a:xfrm>
            <a:off x="10055013" y="4602480"/>
            <a:ext cx="1584960" cy="1188720"/>
          </a:xfrm>
          <a:prstGeom prst="rect">
            <a:avLst/>
          </a:prstGeom>
          <a:ln w="3175">
            <a:solidFill>
              <a:schemeClr val="tx1">
                <a:lumMod val="50000"/>
                <a:lumOff val="50000"/>
              </a:schemeClr>
            </a:solidFill>
          </a:ln>
        </p:spPr>
        <p:txBody>
          <a:bodyPr wrap="none" tIns="852501" bIns="0" anchor="ctr"/>
          <a:lstStyle>
            <a:lvl1pPr algn="ctr" rtl="0">
              <a:buNone/>
              <a:defRPr sz="1200" b="1">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389650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Effect transition="in" filter="fade">
                                      <p:cBhvr>
                                        <p:cTn id="13" dur="500"/>
                                        <p:tgtEl>
                                          <p:spTgt spid="21">
                                            <p:txEl>
                                              <p:pRg st="0" end="0"/>
                                            </p:txEl>
                                          </p:spTgt>
                                        </p:tgtEl>
                                      </p:cBhvr>
                                    </p:animEffect>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3" presetClass="entr" presetSubtype="16"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p:cTn id="32" dur="500" fill="hold"/>
                                        <p:tgtEl>
                                          <p:spTgt spid="25"/>
                                        </p:tgtEl>
                                        <p:attrNameLst>
                                          <p:attrName>ppt_w</p:attrName>
                                        </p:attrNameLst>
                                      </p:cBhvr>
                                      <p:tavLst>
                                        <p:tav tm="0">
                                          <p:val>
                                            <p:fltVal val="0"/>
                                          </p:val>
                                        </p:tav>
                                        <p:tav tm="100000">
                                          <p:val>
                                            <p:strVal val="#ppt_w"/>
                                          </p:val>
                                        </p:tav>
                                      </p:tavLst>
                                    </p:anim>
                                    <p:anim calcmode="lin" valueType="num">
                                      <p:cBhvr>
                                        <p:cTn id="33" dur="500" fill="hold"/>
                                        <p:tgtEl>
                                          <p:spTgt spid="25"/>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ID="23" presetClass="entr" presetSubtype="16"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childTnLst>
                                </p:cTn>
                              </p:par>
                            </p:childTnLst>
                          </p:cTn>
                        </p:par>
                        <p:par>
                          <p:cTn id="39" fill="hold">
                            <p:stCondLst>
                              <p:cond delay="3500"/>
                            </p:stCondLst>
                            <p:childTnLst>
                              <p:par>
                                <p:cTn id="40" presetID="23" presetClass="entr" presetSubtype="16"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ID="23" presetClass="entr" presetSubtype="16"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childTnLst>
                                </p:cTn>
                              </p:par>
                            </p:childTnLst>
                          </p:cTn>
                        </p:par>
                        <p:par>
                          <p:cTn id="49" fill="hold">
                            <p:stCondLst>
                              <p:cond delay="4500"/>
                            </p:stCondLst>
                            <p:childTnLst>
                              <p:par>
                                <p:cTn id="50" presetID="23" presetClass="entr" presetSubtype="16"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childTnLst>
                                </p:cTn>
                              </p:par>
                            </p:childTnLst>
                          </p:cTn>
                        </p:par>
                        <p:par>
                          <p:cTn id="54" fill="hold">
                            <p:stCondLst>
                              <p:cond delay="5000"/>
                            </p:stCondLst>
                            <p:childTnLst>
                              <p:par>
                                <p:cTn id="55" presetID="23" presetClass="entr" presetSubtype="16"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500" fill="hold"/>
                                        <p:tgtEl>
                                          <p:spTgt spid="30"/>
                                        </p:tgtEl>
                                        <p:attrNameLst>
                                          <p:attrName>ppt_w</p:attrName>
                                        </p:attrNameLst>
                                      </p:cBhvr>
                                      <p:tavLst>
                                        <p:tav tm="0">
                                          <p:val>
                                            <p:fltVal val="0"/>
                                          </p:val>
                                        </p:tav>
                                        <p:tav tm="100000">
                                          <p:val>
                                            <p:strVal val="#ppt_w"/>
                                          </p:val>
                                        </p:tav>
                                      </p:tavLst>
                                    </p:anim>
                                    <p:anim calcmode="lin" valueType="num">
                                      <p:cBhvr>
                                        <p:cTn id="58" dur="500" fill="hold"/>
                                        <p:tgtEl>
                                          <p:spTgt spid="30"/>
                                        </p:tgtEl>
                                        <p:attrNameLst>
                                          <p:attrName>ppt_h</p:attrName>
                                        </p:attrNameLst>
                                      </p:cBhvr>
                                      <p:tavLst>
                                        <p:tav tm="0">
                                          <p:val>
                                            <p:fltVal val="0"/>
                                          </p:val>
                                        </p:tav>
                                        <p:tav tm="100000">
                                          <p:val>
                                            <p:strVal val="#ppt_h"/>
                                          </p:val>
                                        </p:tav>
                                      </p:tavLst>
                                    </p:anim>
                                  </p:childTnLst>
                                </p:cTn>
                              </p:par>
                            </p:childTnLst>
                          </p:cTn>
                        </p:par>
                        <p:par>
                          <p:cTn id="59" fill="hold">
                            <p:stCondLst>
                              <p:cond delay="5500"/>
                            </p:stCondLst>
                            <p:childTnLst>
                              <p:par>
                                <p:cTn id="60" presetID="23" presetClass="entr" presetSubtype="16" fill="hold" grpId="0" nodeType="after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p:cTn id="62" dur="500" fill="hold"/>
                                        <p:tgtEl>
                                          <p:spTgt spid="31"/>
                                        </p:tgtEl>
                                        <p:attrNameLst>
                                          <p:attrName>ppt_w</p:attrName>
                                        </p:attrNameLst>
                                      </p:cBhvr>
                                      <p:tavLst>
                                        <p:tav tm="0">
                                          <p:val>
                                            <p:fltVal val="0"/>
                                          </p:val>
                                        </p:tav>
                                        <p:tav tm="100000">
                                          <p:val>
                                            <p:strVal val="#ppt_w"/>
                                          </p:val>
                                        </p:tav>
                                      </p:tavLst>
                                    </p:anim>
                                    <p:anim calcmode="lin" valueType="num">
                                      <p:cBhvr>
                                        <p:cTn id="63" dur="500" fill="hold"/>
                                        <p:tgtEl>
                                          <p:spTgt spid="31"/>
                                        </p:tgtEl>
                                        <p:attrNameLst>
                                          <p:attrName>ppt_h</p:attrName>
                                        </p:attrNameLst>
                                      </p:cBhvr>
                                      <p:tavLst>
                                        <p:tav tm="0">
                                          <p:val>
                                            <p:fltVal val="0"/>
                                          </p:val>
                                        </p:tav>
                                        <p:tav tm="100000">
                                          <p:val>
                                            <p:strVal val="#ppt_h"/>
                                          </p:val>
                                        </p:tav>
                                      </p:tavLst>
                                    </p:anim>
                                  </p:childTnLst>
                                </p:cTn>
                              </p:par>
                            </p:childTnLst>
                          </p:cTn>
                        </p:par>
                        <p:par>
                          <p:cTn id="64" fill="hold">
                            <p:stCondLst>
                              <p:cond delay="6000"/>
                            </p:stCondLst>
                            <p:childTnLst>
                              <p:par>
                                <p:cTn id="65" presetID="23" presetClass="entr" presetSubtype="16"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p:cTn id="67" dur="500" fill="hold"/>
                                        <p:tgtEl>
                                          <p:spTgt spid="32"/>
                                        </p:tgtEl>
                                        <p:attrNameLst>
                                          <p:attrName>ppt_w</p:attrName>
                                        </p:attrNameLst>
                                      </p:cBhvr>
                                      <p:tavLst>
                                        <p:tav tm="0">
                                          <p:val>
                                            <p:fltVal val="0"/>
                                          </p:val>
                                        </p:tav>
                                        <p:tav tm="100000">
                                          <p:val>
                                            <p:strVal val="#ppt_w"/>
                                          </p:val>
                                        </p:tav>
                                      </p:tavLst>
                                    </p:anim>
                                    <p:anim calcmode="lin" valueType="num">
                                      <p:cBhvr>
                                        <p:cTn id="68" dur="500" fill="hold"/>
                                        <p:tgtEl>
                                          <p:spTgt spid="32"/>
                                        </p:tgtEl>
                                        <p:attrNameLst>
                                          <p:attrName>ppt_h</p:attrName>
                                        </p:attrNameLst>
                                      </p:cBhvr>
                                      <p:tavLst>
                                        <p:tav tm="0">
                                          <p:val>
                                            <p:fltVal val="0"/>
                                          </p:val>
                                        </p:tav>
                                        <p:tav tm="100000">
                                          <p:val>
                                            <p:strVal val="#ppt_h"/>
                                          </p:val>
                                        </p:tav>
                                      </p:tavLst>
                                    </p:anim>
                                  </p:childTnLst>
                                </p:cTn>
                              </p:par>
                            </p:childTnLst>
                          </p:cTn>
                        </p:par>
                        <p:par>
                          <p:cTn id="69" fill="hold">
                            <p:stCondLst>
                              <p:cond delay="6500"/>
                            </p:stCondLst>
                            <p:childTnLst>
                              <p:par>
                                <p:cTn id="70" presetID="23" presetClass="entr" presetSubtype="16" fill="hold" grpId="0" nodeType="afterEffect">
                                  <p:stCondLst>
                                    <p:cond delay="0"/>
                                  </p:stCondLst>
                                  <p:childTnLst>
                                    <p:set>
                                      <p:cBhvr>
                                        <p:cTn id="71" dur="1" fill="hold">
                                          <p:stCondLst>
                                            <p:cond delay="0"/>
                                          </p:stCondLst>
                                        </p:cTn>
                                        <p:tgtEl>
                                          <p:spTgt spid="33"/>
                                        </p:tgtEl>
                                        <p:attrNameLst>
                                          <p:attrName>style.visibility</p:attrName>
                                        </p:attrNameLst>
                                      </p:cBhvr>
                                      <p:to>
                                        <p:strVal val="visible"/>
                                      </p:to>
                                    </p:set>
                                    <p:anim calcmode="lin" valueType="num">
                                      <p:cBhvr>
                                        <p:cTn id="72" dur="500" fill="hold"/>
                                        <p:tgtEl>
                                          <p:spTgt spid="33"/>
                                        </p:tgtEl>
                                        <p:attrNameLst>
                                          <p:attrName>ppt_w</p:attrName>
                                        </p:attrNameLst>
                                      </p:cBhvr>
                                      <p:tavLst>
                                        <p:tav tm="0">
                                          <p:val>
                                            <p:fltVal val="0"/>
                                          </p:val>
                                        </p:tav>
                                        <p:tav tm="100000">
                                          <p:val>
                                            <p:strVal val="#ppt_w"/>
                                          </p:val>
                                        </p:tav>
                                      </p:tavLst>
                                    </p:anim>
                                    <p:anim calcmode="lin" valueType="num">
                                      <p:cBhvr>
                                        <p:cTn id="73" dur="500" fill="hold"/>
                                        <p:tgtEl>
                                          <p:spTgt spid="3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6_teem">
    <p:spTree>
      <p:nvGrpSpPr>
        <p:cNvPr id="1" name=""/>
        <p:cNvGrpSpPr/>
        <p:nvPr/>
      </p:nvGrpSpPr>
      <p:grpSpPr>
        <a:xfrm>
          <a:off x="0" y="0"/>
          <a:ext cx="0" cy="0"/>
          <a:chOff x="0" y="0"/>
          <a:chExt cx="0" cy="0"/>
        </a:xfrm>
      </p:grpSpPr>
      <p:sp>
        <p:nvSpPr>
          <p:cNvPr id="11" name="Teardrop 10"/>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12"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
        <p:nvSpPr>
          <p:cNvPr id="13" name="Title 1"/>
          <p:cNvSpPr>
            <a:spLocks noGrp="1"/>
          </p:cNvSpPr>
          <p:nvPr>
            <p:ph type="title" hasCustomPrompt="1"/>
          </p:nvPr>
        </p:nvSpPr>
        <p:spPr>
          <a:xfrm>
            <a:off x="2336800" y="590267"/>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14" name="Text Placeholder 3"/>
          <p:cNvSpPr>
            <a:spLocks noGrp="1"/>
          </p:cNvSpPr>
          <p:nvPr>
            <p:ph type="body" sz="half" idx="2" hasCustomPrompt="1"/>
          </p:nvPr>
        </p:nvSpPr>
        <p:spPr>
          <a:xfrm>
            <a:off x="3352800" y="942253"/>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
        <p:nvSpPr>
          <p:cNvPr id="15" name="Picture Placeholder 7"/>
          <p:cNvSpPr>
            <a:spLocks noGrp="1"/>
          </p:cNvSpPr>
          <p:nvPr>
            <p:ph type="pic" sz="quarter" idx="13" hasCustomPrompt="1"/>
          </p:nvPr>
        </p:nvSpPr>
        <p:spPr>
          <a:xfrm>
            <a:off x="579120" y="2743200"/>
            <a:ext cx="2474976" cy="2514600"/>
          </a:xfrm>
          <a:prstGeom prst="rect">
            <a:avLst/>
          </a:prstGeom>
          <a:ln w="3175">
            <a:solidFill>
              <a:schemeClr val="tx1">
                <a:lumMod val="50000"/>
                <a:lumOff val="50000"/>
              </a:schemeClr>
            </a:solidFill>
          </a:ln>
        </p:spPr>
        <p:txBody>
          <a:bodyPr tIns="852501" bIns="0" anchor="ctr"/>
          <a:lstStyle>
            <a:lvl1pPr algn="ctr">
              <a:buNone/>
              <a:defRPr sz="1500" b="1">
                <a:solidFill>
                  <a:schemeClr val="tx1">
                    <a:lumMod val="50000"/>
                    <a:lumOff val="50000"/>
                  </a:schemeClr>
                </a:solidFill>
              </a:defRPr>
            </a:lvl1pPr>
          </a:lstStyle>
          <a:p>
            <a:r>
              <a:rPr lang="en-US" dirty="0"/>
              <a:t>Click Icon To Add Image</a:t>
            </a:r>
          </a:p>
        </p:txBody>
      </p:sp>
      <p:sp>
        <p:nvSpPr>
          <p:cNvPr id="16" name="Picture Placeholder 7"/>
          <p:cNvSpPr>
            <a:spLocks noGrp="1"/>
          </p:cNvSpPr>
          <p:nvPr>
            <p:ph type="pic" sz="quarter" idx="14" hasCustomPrompt="1"/>
          </p:nvPr>
        </p:nvSpPr>
        <p:spPr>
          <a:xfrm>
            <a:off x="6187440" y="2743200"/>
            <a:ext cx="2474976" cy="2514600"/>
          </a:xfrm>
          <a:prstGeom prst="rect">
            <a:avLst/>
          </a:prstGeom>
          <a:ln w="3175">
            <a:solidFill>
              <a:schemeClr val="tx1">
                <a:lumMod val="50000"/>
                <a:lumOff val="50000"/>
              </a:schemeClr>
            </a:solidFill>
          </a:ln>
        </p:spPr>
        <p:txBody>
          <a:bodyPr tIns="852501" bIns="0" anchor="ctr"/>
          <a:lstStyle>
            <a:lvl1pPr algn="ctr">
              <a:buNone/>
              <a:defRPr sz="1500" b="1">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09998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500"/>
                                        <p:tgtEl>
                                          <p:spTgt spid="14">
                                            <p:txEl>
                                              <p:pRg st="0" end="0"/>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500"/>
                                        <p:tgtEl>
                                          <p:spTgt spid="15"/>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6"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eem">
    <p:spTree>
      <p:nvGrpSpPr>
        <p:cNvPr id="1" name=""/>
        <p:cNvGrpSpPr/>
        <p:nvPr/>
      </p:nvGrpSpPr>
      <p:grpSpPr>
        <a:xfrm>
          <a:off x="0" y="0"/>
          <a:ext cx="0" cy="0"/>
          <a:chOff x="0" y="0"/>
          <a:chExt cx="0" cy="0"/>
        </a:xfrm>
      </p:grpSpPr>
      <p:sp>
        <p:nvSpPr>
          <p:cNvPr id="11" name="Teardrop 10"/>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13"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
        <p:nvSpPr>
          <p:cNvPr id="14" name="Title 1"/>
          <p:cNvSpPr>
            <a:spLocks noGrp="1"/>
          </p:cNvSpPr>
          <p:nvPr>
            <p:ph type="title" hasCustomPrompt="1"/>
          </p:nvPr>
        </p:nvSpPr>
        <p:spPr>
          <a:xfrm>
            <a:off x="2336800" y="590267"/>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15" name="Text Placeholder 3"/>
          <p:cNvSpPr>
            <a:spLocks noGrp="1"/>
          </p:cNvSpPr>
          <p:nvPr>
            <p:ph type="body" sz="half" idx="2" hasCustomPrompt="1"/>
          </p:nvPr>
        </p:nvSpPr>
        <p:spPr>
          <a:xfrm>
            <a:off x="3352800" y="942253"/>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
        <p:nvSpPr>
          <p:cNvPr id="17" name="Picture Placeholder 7"/>
          <p:cNvSpPr>
            <a:spLocks noGrp="1"/>
          </p:cNvSpPr>
          <p:nvPr>
            <p:ph type="pic" sz="quarter" idx="14" hasCustomPrompt="1"/>
          </p:nvPr>
        </p:nvSpPr>
        <p:spPr>
          <a:xfrm>
            <a:off x="1016000" y="2489200"/>
            <a:ext cx="2438400" cy="2212848"/>
          </a:xfrm>
          <a:prstGeom prst="rect">
            <a:avLst/>
          </a:prstGeom>
          <a:ln w="3175">
            <a:solidFill>
              <a:schemeClr val="tx1">
                <a:lumMod val="50000"/>
                <a:lumOff val="50000"/>
              </a:schemeClr>
            </a:solidFill>
          </a:ln>
        </p:spPr>
        <p:txBody>
          <a:bodyPr tIns="852501" bIns="0" anchor="ctr"/>
          <a:lstStyle>
            <a:lvl1pPr algn="ctr">
              <a:buNone/>
              <a:defRPr sz="1500" b="1">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381715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4_teem">
    <p:spTree>
      <p:nvGrpSpPr>
        <p:cNvPr id="1" name=""/>
        <p:cNvGrpSpPr/>
        <p:nvPr/>
      </p:nvGrpSpPr>
      <p:grpSpPr>
        <a:xfrm>
          <a:off x="0" y="0"/>
          <a:ext cx="0" cy="0"/>
          <a:chOff x="0" y="0"/>
          <a:chExt cx="0" cy="0"/>
        </a:xfrm>
      </p:grpSpPr>
      <p:grpSp>
        <p:nvGrpSpPr>
          <p:cNvPr id="19" name="Group 18"/>
          <p:cNvGrpSpPr/>
          <p:nvPr userDrawn="1"/>
        </p:nvGrpSpPr>
        <p:grpSpPr>
          <a:xfrm>
            <a:off x="1578720" y="2409411"/>
            <a:ext cx="2748224" cy="2667001"/>
            <a:chOff x="1133240" y="1326009"/>
            <a:chExt cx="2061168" cy="2667001"/>
          </a:xfrm>
        </p:grpSpPr>
        <p:sp>
          <p:nvSpPr>
            <p:cNvPr id="20" name="Rectangle 19"/>
            <p:cNvSpPr/>
            <p:nvPr/>
          </p:nvSpPr>
          <p:spPr>
            <a:xfrm rot="21447247">
              <a:off x="1137008" y="1326010"/>
              <a:ext cx="2057400" cy="266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899"/>
              <a:endParaRPr lang="en-US" sz="2400">
                <a:solidFill>
                  <a:srgbClr val="FFFFFF"/>
                </a:solidFill>
                <a:latin typeface="Calibri"/>
              </a:endParaRPr>
            </a:p>
          </p:txBody>
        </p:sp>
        <p:sp>
          <p:nvSpPr>
            <p:cNvPr id="21" name="Rectangle 20"/>
            <p:cNvSpPr/>
            <p:nvPr/>
          </p:nvSpPr>
          <p:spPr>
            <a:xfrm rot="155861">
              <a:off x="1133240" y="1326009"/>
              <a:ext cx="2057400" cy="2667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899"/>
              <a:endParaRPr lang="en-US" sz="2400">
                <a:solidFill>
                  <a:srgbClr val="FFFFFF"/>
                </a:solidFill>
                <a:latin typeface="Calibri"/>
              </a:endParaRPr>
            </a:p>
          </p:txBody>
        </p:sp>
      </p:grpSp>
      <p:sp>
        <p:nvSpPr>
          <p:cNvPr id="22" name="Picture Placeholder 7"/>
          <p:cNvSpPr>
            <a:spLocks noGrp="1"/>
          </p:cNvSpPr>
          <p:nvPr>
            <p:ph type="pic" sz="quarter" idx="13" hasCustomPrompt="1"/>
          </p:nvPr>
        </p:nvSpPr>
        <p:spPr>
          <a:xfrm>
            <a:off x="1591733" y="2397836"/>
            <a:ext cx="2743200" cy="2670048"/>
          </a:xfrm>
          <a:prstGeom prst="rect">
            <a:avLst/>
          </a:prstGeom>
          <a:ln w="3175">
            <a:solidFill>
              <a:schemeClr val="tx1">
                <a:lumMod val="50000"/>
                <a:lumOff val="50000"/>
              </a:schemeClr>
            </a:solidFill>
          </a:ln>
        </p:spPr>
        <p:txBody>
          <a:bodyPr tIns="852501" bIns="0" anchor="ctr"/>
          <a:lstStyle>
            <a:lvl1pPr algn="ctr">
              <a:buNone/>
              <a:defRPr sz="1500" b="1">
                <a:solidFill>
                  <a:schemeClr val="bg1"/>
                </a:solidFill>
              </a:defRPr>
            </a:lvl1pPr>
          </a:lstStyle>
          <a:p>
            <a:r>
              <a:rPr lang="en-US" dirty="0"/>
              <a:t>Click Icon To Add Image</a:t>
            </a:r>
          </a:p>
        </p:txBody>
      </p:sp>
      <p:sp>
        <p:nvSpPr>
          <p:cNvPr id="12" name="Teardrop 11"/>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15"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
        <p:nvSpPr>
          <p:cNvPr id="17" name="Title 1"/>
          <p:cNvSpPr>
            <a:spLocks noGrp="1"/>
          </p:cNvSpPr>
          <p:nvPr>
            <p:ph type="title" hasCustomPrompt="1"/>
          </p:nvPr>
        </p:nvSpPr>
        <p:spPr>
          <a:xfrm>
            <a:off x="2336800" y="590267"/>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18" name="Text Placeholder 3"/>
          <p:cNvSpPr>
            <a:spLocks noGrp="1"/>
          </p:cNvSpPr>
          <p:nvPr>
            <p:ph type="body" sz="half" idx="2" hasCustomPrompt="1"/>
          </p:nvPr>
        </p:nvSpPr>
        <p:spPr>
          <a:xfrm>
            <a:off x="3352800" y="942253"/>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Tree>
    <p:extLst>
      <p:ext uri="{BB962C8B-B14F-4D97-AF65-F5344CB8AC3E}">
        <p14:creationId xmlns:p14="http://schemas.microsoft.com/office/powerpoint/2010/main" val="36904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8">
                                            <p:txEl>
                                              <p:pRg st="0" end="0"/>
                                            </p:txEl>
                                          </p:spTgt>
                                        </p:tgtEl>
                                        <p:attrNameLst>
                                          <p:attrName>style.visibility</p:attrName>
                                        </p:attrNameLst>
                                      </p:cBhvr>
                                      <p:to>
                                        <p:strVal val="visible"/>
                                      </p:to>
                                    </p:set>
                                    <p:animEffect transition="in" filter="fade">
                                      <p:cBhvr>
                                        <p:cTn id="13" dur="500"/>
                                        <p:tgtEl>
                                          <p:spTgt spid="18">
                                            <p:txEl>
                                              <p:pRg st="0" end="0"/>
                                            </p:txEl>
                                          </p:spTgt>
                                        </p:tgtEl>
                                      </p:cBhvr>
                                    </p:animEffect>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7" grpId="0"/>
      <p:bldP spid="18"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plan">
    <p:spTree>
      <p:nvGrpSpPr>
        <p:cNvPr id="1" name=""/>
        <p:cNvGrpSpPr/>
        <p:nvPr/>
      </p:nvGrpSpPr>
      <p:grpSpPr>
        <a:xfrm>
          <a:off x="0" y="0"/>
          <a:ext cx="0" cy="0"/>
          <a:chOff x="0" y="0"/>
          <a:chExt cx="0" cy="0"/>
        </a:xfrm>
      </p:grpSpPr>
      <p:sp>
        <p:nvSpPr>
          <p:cNvPr id="20" name="Teardrop 19"/>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21"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
        <p:nvSpPr>
          <p:cNvPr id="22" name="Title 1"/>
          <p:cNvSpPr>
            <a:spLocks noGrp="1"/>
          </p:cNvSpPr>
          <p:nvPr>
            <p:ph type="title" hasCustomPrompt="1"/>
          </p:nvPr>
        </p:nvSpPr>
        <p:spPr>
          <a:xfrm>
            <a:off x="2336800" y="590267"/>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23" name="Text Placeholder 3"/>
          <p:cNvSpPr>
            <a:spLocks noGrp="1"/>
          </p:cNvSpPr>
          <p:nvPr>
            <p:ph type="body" sz="half" idx="2" hasCustomPrompt="1"/>
          </p:nvPr>
        </p:nvSpPr>
        <p:spPr>
          <a:xfrm>
            <a:off x="3352800" y="942253"/>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grpSp>
        <p:nvGrpSpPr>
          <p:cNvPr id="27" name="Group 26"/>
          <p:cNvGrpSpPr/>
          <p:nvPr userDrawn="1"/>
        </p:nvGrpSpPr>
        <p:grpSpPr>
          <a:xfrm>
            <a:off x="806095" y="1886863"/>
            <a:ext cx="10586720" cy="2286000"/>
            <a:chOff x="670560" y="857252"/>
            <a:chExt cx="7940040" cy="2286000"/>
          </a:xfrm>
        </p:grpSpPr>
        <p:grpSp>
          <p:nvGrpSpPr>
            <p:cNvPr id="28" name="Group 23"/>
            <p:cNvGrpSpPr/>
            <p:nvPr userDrawn="1"/>
          </p:nvGrpSpPr>
          <p:grpSpPr>
            <a:xfrm>
              <a:off x="670560" y="857254"/>
              <a:ext cx="7940040" cy="2286000"/>
              <a:chOff x="670560" y="857254"/>
              <a:chExt cx="7940040" cy="2286000"/>
            </a:xfrm>
          </p:grpSpPr>
          <p:sp>
            <p:nvSpPr>
              <p:cNvPr id="30" name="Freeform 5"/>
              <p:cNvSpPr>
                <a:spLocks noEditPoints="1"/>
              </p:cNvSpPr>
              <p:nvPr/>
            </p:nvSpPr>
            <p:spPr bwMode="auto">
              <a:xfrm>
                <a:off x="1664124" y="1161256"/>
                <a:ext cx="6946476" cy="1754188"/>
              </a:xfrm>
              <a:custGeom>
                <a:avLst/>
                <a:gdLst/>
                <a:ahLst/>
                <a:cxnLst>
                  <a:cxn ang="0">
                    <a:pos x="3057" y="101"/>
                  </a:cxn>
                  <a:cxn ang="0">
                    <a:pos x="2947" y="115"/>
                  </a:cxn>
                  <a:cxn ang="0">
                    <a:pos x="2832" y="115"/>
                  </a:cxn>
                  <a:cxn ang="0">
                    <a:pos x="2722" y="101"/>
                  </a:cxn>
                  <a:cxn ang="0">
                    <a:pos x="2625" y="55"/>
                  </a:cxn>
                  <a:cxn ang="0">
                    <a:pos x="2334" y="55"/>
                  </a:cxn>
                  <a:cxn ang="0">
                    <a:pos x="2250" y="42"/>
                  </a:cxn>
                  <a:cxn ang="0">
                    <a:pos x="2172" y="42"/>
                  </a:cxn>
                  <a:cxn ang="0">
                    <a:pos x="2089" y="55"/>
                  </a:cxn>
                  <a:cxn ang="0">
                    <a:pos x="1798" y="101"/>
                  </a:cxn>
                  <a:cxn ang="0">
                    <a:pos x="1688" y="115"/>
                  </a:cxn>
                  <a:cxn ang="0">
                    <a:pos x="1573" y="115"/>
                  </a:cxn>
                  <a:cxn ang="0">
                    <a:pos x="1463" y="101"/>
                  </a:cxn>
                  <a:cxn ang="0">
                    <a:pos x="1366" y="55"/>
                  </a:cxn>
                  <a:cxn ang="0">
                    <a:pos x="1075" y="55"/>
                  </a:cxn>
                  <a:cxn ang="0">
                    <a:pos x="992" y="42"/>
                  </a:cxn>
                  <a:cxn ang="0">
                    <a:pos x="913" y="42"/>
                  </a:cxn>
                  <a:cxn ang="0">
                    <a:pos x="830" y="55"/>
                  </a:cxn>
                  <a:cxn ang="0">
                    <a:pos x="539" y="101"/>
                  </a:cxn>
                  <a:cxn ang="0">
                    <a:pos x="429" y="115"/>
                  </a:cxn>
                  <a:cxn ang="0">
                    <a:pos x="314" y="115"/>
                  </a:cxn>
                  <a:cxn ang="0">
                    <a:pos x="204" y="101"/>
                  </a:cxn>
                  <a:cxn ang="0">
                    <a:pos x="107" y="55"/>
                  </a:cxn>
                  <a:cxn ang="0">
                    <a:pos x="242" y="711"/>
                  </a:cxn>
                  <a:cxn ang="0">
                    <a:pos x="326" y="724"/>
                  </a:cxn>
                  <a:cxn ang="0">
                    <a:pos x="404" y="724"/>
                  </a:cxn>
                  <a:cxn ang="0">
                    <a:pos x="487" y="711"/>
                  </a:cxn>
                  <a:cxn ang="0">
                    <a:pos x="584" y="665"/>
                  </a:cxn>
                  <a:cxn ang="0">
                    <a:pos x="604" y="42"/>
                  </a:cxn>
                  <a:cxn ang="0">
                    <a:pos x="713" y="652"/>
                  </a:cxn>
                  <a:cxn ang="0">
                    <a:pos x="733" y="55"/>
                  </a:cxn>
                  <a:cxn ang="0">
                    <a:pos x="823" y="711"/>
                  </a:cxn>
                  <a:cxn ang="0">
                    <a:pos x="1017" y="711"/>
                  </a:cxn>
                  <a:cxn ang="0">
                    <a:pos x="1100" y="724"/>
                  </a:cxn>
                  <a:cxn ang="0">
                    <a:pos x="1179" y="724"/>
                  </a:cxn>
                  <a:cxn ang="0">
                    <a:pos x="1262" y="711"/>
                  </a:cxn>
                  <a:cxn ang="0">
                    <a:pos x="1269" y="55"/>
                  </a:cxn>
                  <a:cxn ang="0">
                    <a:pos x="1372" y="652"/>
                  </a:cxn>
                  <a:cxn ang="0">
                    <a:pos x="1488" y="652"/>
                  </a:cxn>
                  <a:cxn ang="0">
                    <a:pos x="1598" y="665"/>
                  </a:cxn>
                  <a:cxn ang="0">
                    <a:pos x="1695" y="711"/>
                  </a:cxn>
                  <a:cxn ang="0">
                    <a:pos x="1888" y="711"/>
                  </a:cxn>
                  <a:cxn ang="0">
                    <a:pos x="1882" y="115"/>
                  </a:cxn>
                  <a:cxn ang="0">
                    <a:pos x="1953" y="724"/>
                  </a:cxn>
                  <a:cxn ang="0">
                    <a:pos x="1947" y="101"/>
                  </a:cxn>
                  <a:cxn ang="0">
                    <a:pos x="2037" y="665"/>
                  </a:cxn>
                  <a:cxn ang="0">
                    <a:pos x="2147" y="652"/>
                  </a:cxn>
                  <a:cxn ang="0">
                    <a:pos x="2262" y="652"/>
                  </a:cxn>
                  <a:cxn ang="0">
                    <a:pos x="2372" y="665"/>
                  </a:cxn>
                  <a:cxn ang="0">
                    <a:pos x="2469" y="711"/>
                  </a:cxn>
                  <a:cxn ang="0">
                    <a:pos x="2573" y="101"/>
                  </a:cxn>
                  <a:cxn ang="0">
                    <a:pos x="2650" y="724"/>
                  </a:cxn>
                  <a:cxn ang="0">
                    <a:pos x="2728" y="724"/>
                  </a:cxn>
                  <a:cxn ang="0">
                    <a:pos x="2812" y="711"/>
                  </a:cxn>
                  <a:cxn ang="0">
                    <a:pos x="2909" y="665"/>
                  </a:cxn>
                  <a:cxn ang="0">
                    <a:pos x="3019" y="652"/>
                  </a:cxn>
                  <a:cxn ang="0">
                    <a:pos x="3134" y="652"/>
                  </a:cxn>
                  <a:cxn ang="0">
                    <a:pos x="3154" y="55"/>
                  </a:cxn>
                </a:cxnLst>
                <a:rect l="0" t="0" r="r" b="b"/>
                <a:pathLst>
                  <a:path w="3242" h="754">
                    <a:moveTo>
                      <a:pt x="0" y="0"/>
                    </a:moveTo>
                    <a:cubicBezTo>
                      <a:pt x="0" y="754"/>
                      <a:pt x="0" y="754"/>
                      <a:pt x="0" y="754"/>
                    </a:cubicBezTo>
                    <a:cubicBezTo>
                      <a:pt x="3242" y="754"/>
                      <a:pt x="3242" y="754"/>
                      <a:pt x="3242" y="754"/>
                    </a:cubicBezTo>
                    <a:cubicBezTo>
                      <a:pt x="3242" y="0"/>
                      <a:pt x="3242" y="0"/>
                      <a:pt x="3242" y="0"/>
                    </a:cubicBezTo>
                    <a:lnTo>
                      <a:pt x="0" y="0"/>
                    </a:lnTo>
                    <a:close/>
                    <a:moveTo>
                      <a:pt x="3012" y="55"/>
                    </a:moveTo>
                    <a:cubicBezTo>
                      <a:pt x="3012" y="48"/>
                      <a:pt x="3018" y="42"/>
                      <a:pt x="3025" y="42"/>
                    </a:cubicBezTo>
                    <a:cubicBezTo>
                      <a:pt x="3044" y="42"/>
                      <a:pt x="3044" y="42"/>
                      <a:pt x="3044" y="42"/>
                    </a:cubicBezTo>
                    <a:cubicBezTo>
                      <a:pt x="3051" y="42"/>
                      <a:pt x="3057" y="48"/>
                      <a:pt x="3057" y="55"/>
                    </a:cubicBezTo>
                    <a:cubicBezTo>
                      <a:pt x="3057" y="101"/>
                      <a:pt x="3057" y="101"/>
                      <a:pt x="3057" y="101"/>
                    </a:cubicBezTo>
                    <a:cubicBezTo>
                      <a:pt x="3057" y="109"/>
                      <a:pt x="3051" y="115"/>
                      <a:pt x="3044" y="115"/>
                    </a:cubicBezTo>
                    <a:cubicBezTo>
                      <a:pt x="3025" y="115"/>
                      <a:pt x="3025" y="115"/>
                      <a:pt x="3025" y="115"/>
                    </a:cubicBezTo>
                    <a:cubicBezTo>
                      <a:pt x="3018" y="115"/>
                      <a:pt x="3012" y="109"/>
                      <a:pt x="3012" y="101"/>
                    </a:cubicBezTo>
                    <a:lnTo>
                      <a:pt x="3012" y="55"/>
                    </a:lnTo>
                    <a:close/>
                    <a:moveTo>
                      <a:pt x="2915" y="55"/>
                    </a:moveTo>
                    <a:cubicBezTo>
                      <a:pt x="2915" y="48"/>
                      <a:pt x="2921" y="42"/>
                      <a:pt x="2928" y="42"/>
                    </a:cubicBezTo>
                    <a:cubicBezTo>
                      <a:pt x="2947" y="42"/>
                      <a:pt x="2947" y="42"/>
                      <a:pt x="2947" y="42"/>
                    </a:cubicBezTo>
                    <a:cubicBezTo>
                      <a:pt x="2954" y="42"/>
                      <a:pt x="2960" y="48"/>
                      <a:pt x="2960" y="55"/>
                    </a:cubicBezTo>
                    <a:cubicBezTo>
                      <a:pt x="2960" y="101"/>
                      <a:pt x="2960" y="101"/>
                      <a:pt x="2960" y="101"/>
                    </a:cubicBezTo>
                    <a:cubicBezTo>
                      <a:pt x="2960" y="109"/>
                      <a:pt x="2954" y="115"/>
                      <a:pt x="2947" y="115"/>
                    </a:cubicBezTo>
                    <a:cubicBezTo>
                      <a:pt x="2928" y="115"/>
                      <a:pt x="2928" y="115"/>
                      <a:pt x="2928" y="115"/>
                    </a:cubicBezTo>
                    <a:cubicBezTo>
                      <a:pt x="2921" y="115"/>
                      <a:pt x="2915" y="109"/>
                      <a:pt x="2915" y="101"/>
                    </a:cubicBezTo>
                    <a:lnTo>
                      <a:pt x="2915" y="55"/>
                    </a:lnTo>
                    <a:close/>
                    <a:moveTo>
                      <a:pt x="2818" y="55"/>
                    </a:moveTo>
                    <a:cubicBezTo>
                      <a:pt x="2818" y="48"/>
                      <a:pt x="2824" y="42"/>
                      <a:pt x="2832" y="42"/>
                    </a:cubicBezTo>
                    <a:cubicBezTo>
                      <a:pt x="2850" y="42"/>
                      <a:pt x="2850" y="42"/>
                      <a:pt x="2850" y="42"/>
                    </a:cubicBezTo>
                    <a:cubicBezTo>
                      <a:pt x="2857" y="42"/>
                      <a:pt x="2863" y="48"/>
                      <a:pt x="2863" y="55"/>
                    </a:cubicBezTo>
                    <a:cubicBezTo>
                      <a:pt x="2863" y="101"/>
                      <a:pt x="2863" y="101"/>
                      <a:pt x="2863" y="101"/>
                    </a:cubicBezTo>
                    <a:cubicBezTo>
                      <a:pt x="2863" y="109"/>
                      <a:pt x="2857" y="115"/>
                      <a:pt x="2850" y="115"/>
                    </a:cubicBezTo>
                    <a:cubicBezTo>
                      <a:pt x="2832" y="115"/>
                      <a:pt x="2832" y="115"/>
                      <a:pt x="2832" y="115"/>
                    </a:cubicBezTo>
                    <a:cubicBezTo>
                      <a:pt x="2824" y="115"/>
                      <a:pt x="2818" y="109"/>
                      <a:pt x="2818" y="101"/>
                    </a:cubicBezTo>
                    <a:lnTo>
                      <a:pt x="2818" y="55"/>
                    </a:lnTo>
                    <a:close/>
                    <a:moveTo>
                      <a:pt x="2722" y="55"/>
                    </a:moveTo>
                    <a:cubicBezTo>
                      <a:pt x="2722" y="48"/>
                      <a:pt x="2727" y="42"/>
                      <a:pt x="2735" y="42"/>
                    </a:cubicBezTo>
                    <a:cubicBezTo>
                      <a:pt x="2753" y="42"/>
                      <a:pt x="2753" y="42"/>
                      <a:pt x="2753" y="42"/>
                    </a:cubicBezTo>
                    <a:cubicBezTo>
                      <a:pt x="2761" y="42"/>
                      <a:pt x="2766" y="48"/>
                      <a:pt x="2766" y="55"/>
                    </a:cubicBezTo>
                    <a:cubicBezTo>
                      <a:pt x="2766" y="101"/>
                      <a:pt x="2766" y="101"/>
                      <a:pt x="2766" y="101"/>
                    </a:cubicBezTo>
                    <a:cubicBezTo>
                      <a:pt x="2766" y="109"/>
                      <a:pt x="2761" y="115"/>
                      <a:pt x="2753" y="115"/>
                    </a:cubicBezTo>
                    <a:cubicBezTo>
                      <a:pt x="2735" y="115"/>
                      <a:pt x="2735" y="115"/>
                      <a:pt x="2735" y="115"/>
                    </a:cubicBezTo>
                    <a:cubicBezTo>
                      <a:pt x="2727" y="115"/>
                      <a:pt x="2722" y="109"/>
                      <a:pt x="2722" y="101"/>
                    </a:cubicBezTo>
                    <a:lnTo>
                      <a:pt x="2722" y="55"/>
                    </a:lnTo>
                    <a:close/>
                    <a:moveTo>
                      <a:pt x="2625" y="55"/>
                    </a:moveTo>
                    <a:cubicBezTo>
                      <a:pt x="2625" y="48"/>
                      <a:pt x="2631" y="42"/>
                      <a:pt x="2638" y="42"/>
                    </a:cubicBezTo>
                    <a:cubicBezTo>
                      <a:pt x="2656" y="42"/>
                      <a:pt x="2656" y="42"/>
                      <a:pt x="2656" y="42"/>
                    </a:cubicBezTo>
                    <a:cubicBezTo>
                      <a:pt x="2664" y="42"/>
                      <a:pt x="2670" y="48"/>
                      <a:pt x="2670" y="55"/>
                    </a:cubicBezTo>
                    <a:cubicBezTo>
                      <a:pt x="2670" y="101"/>
                      <a:pt x="2670" y="101"/>
                      <a:pt x="2670" y="101"/>
                    </a:cubicBezTo>
                    <a:cubicBezTo>
                      <a:pt x="2670" y="109"/>
                      <a:pt x="2664" y="115"/>
                      <a:pt x="2656" y="115"/>
                    </a:cubicBezTo>
                    <a:cubicBezTo>
                      <a:pt x="2638" y="115"/>
                      <a:pt x="2638" y="115"/>
                      <a:pt x="2638" y="115"/>
                    </a:cubicBezTo>
                    <a:cubicBezTo>
                      <a:pt x="2631" y="115"/>
                      <a:pt x="2625" y="109"/>
                      <a:pt x="2625" y="101"/>
                    </a:cubicBezTo>
                    <a:lnTo>
                      <a:pt x="2625" y="55"/>
                    </a:lnTo>
                    <a:close/>
                    <a:moveTo>
                      <a:pt x="2431" y="55"/>
                    </a:moveTo>
                    <a:cubicBezTo>
                      <a:pt x="2431" y="48"/>
                      <a:pt x="2437" y="42"/>
                      <a:pt x="2444" y="42"/>
                    </a:cubicBezTo>
                    <a:cubicBezTo>
                      <a:pt x="2463" y="42"/>
                      <a:pt x="2463" y="42"/>
                      <a:pt x="2463" y="42"/>
                    </a:cubicBezTo>
                    <a:cubicBezTo>
                      <a:pt x="2470" y="42"/>
                      <a:pt x="2476" y="48"/>
                      <a:pt x="2476" y="55"/>
                    </a:cubicBezTo>
                    <a:cubicBezTo>
                      <a:pt x="2476" y="101"/>
                      <a:pt x="2476" y="101"/>
                      <a:pt x="2476" y="101"/>
                    </a:cubicBezTo>
                    <a:cubicBezTo>
                      <a:pt x="2476" y="109"/>
                      <a:pt x="2470" y="115"/>
                      <a:pt x="2463" y="115"/>
                    </a:cubicBezTo>
                    <a:cubicBezTo>
                      <a:pt x="2444" y="115"/>
                      <a:pt x="2444" y="115"/>
                      <a:pt x="2444" y="115"/>
                    </a:cubicBezTo>
                    <a:cubicBezTo>
                      <a:pt x="2437" y="115"/>
                      <a:pt x="2431" y="109"/>
                      <a:pt x="2431" y="101"/>
                    </a:cubicBezTo>
                    <a:lnTo>
                      <a:pt x="2431" y="55"/>
                    </a:lnTo>
                    <a:close/>
                    <a:moveTo>
                      <a:pt x="2334" y="55"/>
                    </a:moveTo>
                    <a:cubicBezTo>
                      <a:pt x="2334" y="48"/>
                      <a:pt x="2340" y="42"/>
                      <a:pt x="2347" y="42"/>
                    </a:cubicBezTo>
                    <a:cubicBezTo>
                      <a:pt x="2366" y="42"/>
                      <a:pt x="2366" y="42"/>
                      <a:pt x="2366" y="42"/>
                    </a:cubicBezTo>
                    <a:cubicBezTo>
                      <a:pt x="2373" y="42"/>
                      <a:pt x="2379" y="48"/>
                      <a:pt x="2379" y="55"/>
                    </a:cubicBezTo>
                    <a:cubicBezTo>
                      <a:pt x="2379" y="101"/>
                      <a:pt x="2379" y="101"/>
                      <a:pt x="2379" y="101"/>
                    </a:cubicBezTo>
                    <a:cubicBezTo>
                      <a:pt x="2379" y="109"/>
                      <a:pt x="2373" y="115"/>
                      <a:pt x="2366" y="115"/>
                    </a:cubicBezTo>
                    <a:cubicBezTo>
                      <a:pt x="2347" y="115"/>
                      <a:pt x="2347" y="115"/>
                      <a:pt x="2347" y="115"/>
                    </a:cubicBezTo>
                    <a:cubicBezTo>
                      <a:pt x="2340" y="115"/>
                      <a:pt x="2334" y="109"/>
                      <a:pt x="2334" y="101"/>
                    </a:cubicBezTo>
                    <a:lnTo>
                      <a:pt x="2334" y="55"/>
                    </a:lnTo>
                    <a:close/>
                    <a:moveTo>
                      <a:pt x="2237" y="55"/>
                    </a:moveTo>
                    <a:cubicBezTo>
                      <a:pt x="2237" y="48"/>
                      <a:pt x="2243" y="42"/>
                      <a:pt x="2250" y="42"/>
                    </a:cubicBezTo>
                    <a:cubicBezTo>
                      <a:pt x="2269" y="42"/>
                      <a:pt x="2269" y="42"/>
                      <a:pt x="2269" y="42"/>
                    </a:cubicBezTo>
                    <a:cubicBezTo>
                      <a:pt x="2276" y="42"/>
                      <a:pt x="2282" y="48"/>
                      <a:pt x="2282" y="55"/>
                    </a:cubicBezTo>
                    <a:cubicBezTo>
                      <a:pt x="2282" y="101"/>
                      <a:pt x="2282" y="101"/>
                      <a:pt x="2282" y="101"/>
                    </a:cubicBezTo>
                    <a:cubicBezTo>
                      <a:pt x="2282" y="109"/>
                      <a:pt x="2276" y="115"/>
                      <a:pt x="2269" y="115"/>
                    </a:cubicBezTo>
                    <a:cubicBezTo>
                      <a:pt x="2250" y="115"/>
                      <a:pt x="2250" y="115"/>
                      <a:pt x="2250" y="115"/>
                    </a:cubicBezTo>
                    <a:cubicBezTo>
                      <a:pt x="2243" y="115"/>
                      <a:pt x="2237" y="109"/>
                      <a:pt x="2237" y="101"/>
                    </a:cubicBezTo>
                    <a:lnTo>
                      <a:pt x="2237" y="55"/>
                    </a:lnTo>
                    <a:close/>
                    <a:moveTo>
                      <a:pt x="2140" y="55"/>
                    </a:moveTo>
                    <a:cubicBezTo>
                      <a:pt x="2140" y="48"/>
                      <a:pt x="2146" y="42"/>
                      <a:pt x="2154" y="42"/>
                    </a:cubicBezTo>
                    <a:cubicBezTo>
                      <a:pt x="2172" y="42"/>
                      <a:pt x="2172" y="42"/>
                      <a:pt x="2172" y="42"/>
                    </a:cubicBezTo>
                    <a:cubicBezTo>
                      <a:pt x="2180" y="42"/>
                      <a:pt x="2185" y="48"/>
                      <a:pt x="2185" y="55"/>
                    </a:cubicBezTo>
                    <a:cubicBezTo>
                      <a:pt x="2185" y="101"/>
                      <a:pt x="2185" y="101"/>
                      <a:pt x="2185" y="101"/>
                    </a:cubicBezTo>
                    <a:cubicBezTo>
                      <a:pt x="2185" y="109"/>
                      <a:pt x="2180" y="115"/>
                      <a:pt x="2172" y="115"/>
                    </a:cubicBezTo>
                    <a:cubicBezTo>
                      <a:pt x="2154" y="115"/>
                      <a:pt x="2154" y="115"/>
                      <a:pt x="2154" y="115"/>
                    </a:cubicBezTo>
                    <a:cubicBezTo>
                      <a:pt x="2146" y="115"/>
                      <a:pt x="2140" y="109"/>
                      <a:pt x="2140" y="101"/>
                    </a:cubicBezTo>
                    <a:lnTo>
                      <a:pt x="2140" y="55"/>
                    </a:lnTo>
                    <a:close/>
                    <a:moveTo>
                      <a:pt x="2044" y="55"/>
                    </a:moveTo>
                    <a:cubicBezTo>
                      <a:pt x="2044" y="48"/>
                      <a:pt x="2050" y="42"/>
                      <a:pt x="2057" y="42"/>
                    </a:cubicBezTo>
                    <a:cubicBezTo>
                      <a:pt x="2075" y="42"/>
                      <a:pt x="2075" y="42"/>
                      <a:pt x="2075" y="42"/>
                    </a:cubicBezTo>
                    <a:cubicBezTo>
                      <a:pt x="2083" y="42"/>
                      <a:pt x="2089" y="48"/>
                      <a:pt x="2089" y="55"/>
                    </a:cubicBezTo>
                    <a:cubicBezTo>
                      <a:pt x="2089" y="101"/>
                      <a:pt x="2089" y="101"/>
                      <a:pt x="2089" y="101"/>
                    </a:cubicBezTo>
                    <a:cubicBezTo>
                      <a:pt x="2089" y="109"/>
                      <a:pt x="2083" y="115"/>
                      <a:pt x="2075" y="115"/>
                    </a:cubicBezTo>
                    <a:cubicBezTo>
                      <a:pt x="2057" y="115"/>
                      <a:pt x="2057" y="115"/>
                      <a:pt x="2057" y="115"/>
                    </a:cubicBezTo>
                    <a:cubicBezTo>
                      <a:pt x="2050" y="115"/>
                      <a:pt x="2044" y="109"/>
                      <a:pt x="2044" y="101"/>
                    </a:cubicBezTo>
                    <a:lnTo>
                      <a:pt x="2044" y="55"/>
                    </a:lnTo>
                    <a:close/>
                    <a:moveTo>
                      <a:pt x="1753" y="55"/>
                    </a:moveTo>
                    <a:cubicBezTo>
                      <a:pt x="1753" y="48"/>
                      <a:pt x="1759" y="42"/>
                      <a:pt x="1766" y="42"/>
                    </a:cubicBezTo>
                    <a:cubicBezTo>
                      <a:pt x="1785" y="42"/>
                      <a:pt x="1785" y="42"/>
                      <a:pt x="1785" y="42"/>
                    </a:cubicBezTo>
                    <a:cubicBezTo>
                      <a:pt x="1792" y="42"/>
                      <a:pt x="1798" y="48"/>
                      <a:pt x="1798" y="55"/>
                    </a:cubicBezTo>
                    <a:cubicBezTo>
                      <a:pt x="1798" y="101"/>
                      <a:pt x="1798" y="101"/>
                      <a:pt x="1798" y="101"/>
                    </a:cubicBezTo>
                    <a:cubicBezTo>
                      <a:pt x="1798" y="109"/>
                      <a:pt x="1792" y="115"/>
                      <a:pt x="1785" y="115"/>
                    </a:cubicBezTo>
                    <a:cubicBezTo>
                      <a:pt x="1766" y="115"/>
                      <a:pt x="1766" y="115"/>
                      <a:pt x="1766" y="115"/>
                    </a:cubicBezTo>
                    <a:cubicBezTo>
                      <a:pt x="1759" y="115"/>
                      <a:pt x="1753" y="109"/>
                      <a:pt x="1753" y="101"/>
                    </a:cubicBezTo>
                    <a:lnTo>
                      <a:pt x="1753" y="55"/>
                    </a:lnTo>
                    <a:close/>
                    <a:moveTo>
                      <a:pt x="1656" y="55"/>
                    </a:moveTo>
                    <a:cubicBezTo>
                      <a:pt x="1656" y="48"/>
                      <a:pt x="1662" y="42"/>
                      <a:pt x="1669" y="42"/>
                    </a:cubicBezTo>
                    <a:cubicBezTo>
                      <a:pt x="1688" y="42"/>
                      <a:pt x="1688" y="42"/>
                      <a:pt x="1688" y="42"/>
                    </a:cubicBezTo>
                    <a:cubicBezTo>
                      <a:pt x="1695" y="42"/>
                      <a:pt x="1701" y="48"/>
                      <a:pt x="1701" y="55"/>
                    </a:cubicBezTo>
                    <a:cubicBezTo>
                      <a:pt x="1701" y="101"/>
                      <a:pt x="1701" y="101"/>
                      <a:pt x="1701" y="101"/>
                    </a:cubicBezTo>
                    <a:cubicBezTo>
                      <a:pt x="1701" y="109"/>
                      <a:pt x="1695" y="115"/>
                      <a:pt x="1688" y="115"/>
                    </a:cubicBezTo>
                    <a:cubicBezTo>
                      <a:pt x="1669" y="115"/>
                      <a:pt x="1669" y="115"/>
                      <a:pt x="1669" y="115"/>
                    </a:cubicBezTo>
                    <a:cubicBezTo>
                      <a:pt x="1662" y="115"/>
                      <a:pt x="1656" y="109"/>
                      <a:pt x="1656" y="101"/>
                    </a:cubicBezTo>
                    <a:lnTo>
                      <a:pt x="1656" y="55"/>
                    </a:lnTo>
                    <a:close/>
                    <a:moveTo>
                      <a:pt x="1559" y="55"/>
                    </a:moveTo>
                    <a:cubicBezTo>
                      <a:pt x="1559" y="48"/>
                      <a:pt x="1565" y="42"/>
                      <a:pt x="1573" y="42"/>
                    </a:cubicBezTo>
                    <a:cubicBezTo>
                      <a:pt x="1591" y="42"/>
                      <a:pt x="1591" y="42"/>
                      <a:pt x="1591" y="42"/>
                    </a:cubicBezTo>
                    <a:cubicBezTo>
                      <a:pt x="1598" y="42"/>
                      <a:pt x="1604" y="48"/>
                      <a:pt x="1604" y="55"/>
                    </a:cubicBezTo>
                    <a:cubicBezTo>
                      <a:pt x="1604" y="101"/>
                      <a:pt x="1604" y="101"/>
                      <a:pt x="1604" y="101"/>
                    </a:cubicBezTo>
                    <a:cubicBezTo>
                      <a:pt x="1604" y="109"/>
                      <a:pt x="1598" y="115"/>
                      <a:pt x="1591" y="115"/>
                    </a:cubicBezTo>
                    <a:cubicBezTo>
                      <a:pt x="1573" y="115"/>
                      <a:pt x="1573" y="115"/>
                      <a:pt x="1573" y="115"/>
                    </a:cubicBezTo>
                    <a:cubicBezTo>
                      <a:pt x="1565" y="115"/>
                      <a:pt x="1559" y="109"/>
                      <a:pt x="1559" y="101"/>
                    </a:cubicBezTo>
                    <a:lnTo>
                      <a:pt x="1559" y="55"/>
                    </a:lnTo>
                    <a:close/>
                    <a:moveTo>
                      <a:pt x="1463" y="55"/>
                    </a:moveTo>
                    <a:cubicBezTo>
                      <a:pt x="1463" y="48"/>
                      <a:pt x="1468" y="42"/>
                      <a:pt x="1476" y="42"/>
                    </a:cubicBezTo>
                    <a:cubicBezTo>
                      <a:pt x="1494" y="42"/>
                      <a:pt x="1494" y="42"/>
                      <a:pt x="1494" y="42"/>
                    </a:cubicBezTo>
                    <a:cubicBezTo>
                      <a:pt x="1502" y="42"/>
                      <a:pt x="1508" y="48"/>
                      <a:pt x="1508" y="55"/>
                    </a:cubicBezTo>
                    <a:cubicBezTo>
                      <a:pt x="1508" y="101"/>
                      <a:pt x="1508" y="101"/>
                      <a:pt x="1508" y="101"/>
                    </a:cubicBezTo>
                    <a:cubicBezTo>
                      <a:pt x="1508" y="109"/>
                      <a:pt x="1502" y="115"/>
                      <a:pt x="1494" y="115"/>
                    </a:cubicBezTo>
                    <a:cubicBezTo>
                      <a:pt x="1476" y="115"/>
                      <a:pt x="1476" y="115"/>
                      <a:pt x="1476" y="115"/>
                    </a:cubicBezTo>
                    <a:cubicBezTo>
                      <a:pt x="1468" y="115"/>
                      <a:pt x="1463" y="109"/>
                      <a:pt x="1463" y="101"/>
                    </a:cubicBezTo>
                    <a:lnTo>
                      <a:pt x="1463" y="55"/>
                    </a:lnTo>
                    <a:close/>
                    <a:moveTo>
                      <a:pt x="1366" y="55"/>
                    </a:moveTo>
                    <a:cubicBezTo>
                      <a:pt x="1366" y="48"/>
                      <a:pt x="1372" y="42"/>
                      <a:pt x="1379" y="42"/>
                    </a:cubicBezTo>
                    <a:cubicBezTo>
                      <a:pt x="1398" y="42"/>
                      <a:pt x="1398" y="42"/>
                      <a:pt x="1398" y="42"/>
                    </a:cubicBezTo>
                    <a:cubicBezTo>
                      <a:pt x="1405" y="42"/>
                      <a:pt x="1411" y="48"/>
                      <a:pt x="1411" y="55"/>
                    </a:cubicBezTo>
                    <a:cubicBezTo>
                      <a:pt x="1411" y="101"/>
                      <a:pt x="1411" y="101"/>
                      <a:pt x="1411" y="101"/>
                    </a:cubicBezTo>
                    <a:cubicBezTo>
                      <a:pt x="1411" y="109"/>
                      <a:pt x="1405" y="115"/>
                      <a:pt x="1398" y="115"/>
                    </a:cubicBezTo>
                    <a:cubicBezTo>
                      <a:pt x="1379" y="115"/>
                      <a:pt x="1379" y="115"/>
                      <a:pt x="1379" y="115"/>
                    </a:cubicBezTo>
                    <a:cubicBezTo>
                      <a:pt x="1372" y="115"/>
                      <a:pt x="1366" y="109"/>
                      <a:pt x="1366" y="101"/>
                    </a:cubicBezTo>
                    <a:lnTo>
                      <a:pt x="1366" y="55"/>
                    </a:lnTo>
                    <a:close/>
                    <a:moveTo>
                      <a:pt x="1172" y="55"/>
                    </a:moveTo>
                    <a:cubicBezTo>
                      <a:pt x="1172" y="48"/>
                      <a:pt x="1178" y="42"/>
                      <a:pt x="1185" y="42"/>
                    </a:cubicBezTo>
                    <a:cubicBezTo>
                      <a:pt x="1204" y="42"/>
                      <a:pt x="1204" y="42"/>
                      <a:pt x="1204" y="42"/>
                    </a:cubicBezTo>
                    <a:cubicBezTo>
                      <a:pt x="1211" y="42"/>
                      <a:pt x="1217" y="48"/>
                      <a:pt x="1217" y="55"/>
                    </a:cubicBezTo>
                    <a:cubicBezTo>
                      <a:pt x="1217" y="101"/>
                      <a:pt x="1217" y="101"/>
                      <a:pt x="1217" y="101"/>
                    </a:cubicBezTo>
                    <a:cubicBezTo>
                      <a:pt x="1217" y="109"/>
                      <a:pt x="1211" y="115"/>
                      <a:pt x="1204" y="115"/>
                    </a:cubicBezTo>
                    <a:cubicBezTo>
                      <a:pt x="1185" y="115"/>
                      <a:pt x="1185" y="115"/>
                      <a:pt x="1185" y="115"/>
                    </a:cubicBezTo>
                    <a:cubicBezTo>
                      <a:pt x="1178" y="115"/>
                      <a:pt x="1172" y="109"/>
                      <a:pt x="1172" y="101"/>
                    </a:cubicBezTo>
                    <a:lnTo>
                      <a:pt x="1172" y="55"/>
                    </a:lnTo>
                    <a:close/>
                    <a:moveTo>
                      <a:pt x="1075" y="55"/>
                    </a:moveTo>
                    <a:cubicBezTo>
                      <a:pt x="1075" y="48"/>
                      <a:pt x="1081" y="42"/>
                      <a:pt x="1088" y="42"/>
                    </a:cubicBezTo>
                    <a:cubicBezTo>
                      <a:pt x="1107" y="42"/>
                      <a:pt x="1107" y="42"/>
                      <a:pt x="1107" y="42"/>
                    </a:cubicBezTo>
                    <a:cubicBezTo>
                      <a:pt x="1114" y="42"/>
                      <a:pt x="1120" y="48"/>
                      <a:pt x="1120" y="55"/>
                    </a:cubicBezTo>
                    <a:cubicBezTo>
                      <a:pt x="1120" y="101"/>
                      <a:pt x="1120" y="101"/>
                      <a:pt x="1120" y="101"/>
                    </a:cubicBezTo>
                    <a:cubicBezTo>
                      <a:pt x="1120" y="109"/>
                      <a:pt x="1114" y="115"/>
                      <a:pt x="1107" y="115"/>
                    </a:cubicBezTo>
                    <a:cubicBezTo>
                      <a:pt x="1088" y="115"/>
                      <a:pt x="1088" y="115"/>
                      <a:pt x="1088" y="115"/>
                    </a:cubicBezTo>
                    <a:cubicBezTo>
                      <a:pt x="1081" y="115"/>
                      <a:pt x="1075" y="109"/>
                      <a:pt x="1075" y="101"/>
                    </a:cubicBezTo>
                    <a:lnTo>
                      <a:pt x="1075" y="55"/>
                    </a:lnTo>
                    <a:close/>
                    <a:moveTo>
                      <a:pt x="978" y="55"/>
                    </a:moveTo>
                    <a:cubicBezTo>
                      <a:pt x="978" y="48"/>
                      <a:pt x="984" y="42"/>
                      <a:pt x="992" y="42"/>
                    </a:cubicBezTo>
                    <a:cubicBezTo>
                      <a:pt x="1010" y="42"/>
                      <a:pt x="1010" y="42"/>
                      <a:pt x="1010" y="42"/>
                    </a:cubicBezTo>
                    <a:cubicBezTo>
                      <a:pt x="1017" y="42"/>
                      <a:pt x="1023" y="48"/>
                      <a:pt x="1023" y="55"/>
                    </a:cubicBezTo>
                    <a:cubicBezTo>
                      <a:pt x="1023" y="101"/>
                      <a:pt x="1023" y="101"/>
                      <a:pt x="1023" y="101"/>
                    </a:cubicBezTo>
                    <a:cubicBezTo>
                      <a:pt x="1023" y="109"/>
                      <a:pt x="1017" y="115"/>
                      <a:pt x="1010" y="115"/>
                    </a:cubicBezTo>
                    <a:cubicBezTo>
                      <a:pt x="992" y="115"/>
                      <a:pt x="992" y="115"/>
                      <a:pt x="992" y="115"/>
                    </a:cubicBezTo>
                    <a:cubicBezTo>
                      <a:pt x="984" y="115"/>
                      <a:pt x="978" y="109"/>
                      <a:pt x="978" y="101"/>
                    </a:cubicBezTo>
                    <a:lnTo>
                      <a:pt x="978" y="55"/>
                    </a:lnTo>
                    <a:close/>
                    <a:moveTo>
                      <a:pt x="882" y="55"/>
                    </a:moveTo>
                    <a:cubicBezTo>
                      <a:pt x="882" y="48"/>
                      <a:pt x="887" y="42"/>
                      <a:pt x="895" y="42"/>
                    </a:cubicBezTo>
                    <a:cubicBezTo>
                      <a:pt x="913" y="42"/>
                      <a:pt x="913" y="42"/>
                      <a:pt x="913" y="42"/>
                    </a:cubicBezTo>
                    <a:cubicBezTo>
                      <a:pt x="921" y="42"/>
                      <a:pt x="926" y="48"/>
                      <a:pt x="926" y="55"/>
                    </a:cubicBezTo>
                    <a:cubicBezTo>
                      <a:pt x="926" y="101"/>
                      <a:pt x="926" y="101"/>
                      <a:pt x="926" y="101"/>
                    </a:cubicBezTo>
                    <a:cubicBezTo>
                      <a:pt x="926" y="109"/>
                      <a:pt x="921" y="115"/>
                      <a:pt x="913" y="115"/>
                    </a:cubicBezTo>
                    <a:cubicBezTo>
                      <a:pt x="895" y="115"/>
                      <a:pt x="895" y="115"/>
                      <a:pt x="895" y="115"/>
                    </a:cubicBezTo>
                    <a:cubicBezTo>
                      <a:pt x="887" y="115"/>
                      <a:pt x="882" y="109"/>
                      <a:pt x="882" y="101"/>
                    </a:cubicBezTo>
                    <a:lnTo>
                      <a:pt x="882" y="55"/>
                    </a:lnTo>
                    <a:close/>
                    <a:moveTo>
                      <a:pt x="785" y="55"/>
                    </a:moveTo>
                    <a:cubicBezTo>
                      <a:pt x="785" y="48"/>
                      <a:pt x="791" y="42"/>
                      <a:pt x="798" y="42"/>
                    </a:cubicBezTo>
                    <a:cubicBezTo>
                      <a:pt x="816" y="42"/>
                      <a:pt x="816" y="42"/>
                      <a:pt x="816" y="42"/>
                    </a:cubicBezTo>
                    <a:cubicBezTo>
                      <a:pt x="824" y="42"/>
                      <a:pt x="830" y="48"/>
                      <a:pt x="830" y="55"/>
                    </a:cubicBezTo>
                    <a:cubicBezTo>
                      <a:pt x="830" y="101"/>
                      <a:pt x="830" y="101"/>
                      <a:pt x="830" y="101"/>
                    </a:cubicBezTo>
                    <a:cubicBezTo>
                      <a:pt x="830" y="109"/>
                      <a:pt x="824" y="115"/>
                      <a:pt x="816" y="115"/>
                    </a:cubicBezTo>
                    <a:cubicBezTo>
                      <a:pt x="798" y="115"/>
                      <a:pt x="798" y="115"/>
                      <a:pt x="798" y="115"/>
                    </a:cubicBezTo>
                    <a:cubicBezTo>
                      <a:pt x="791" y="115"/>
                      <a:pt x="785" y="109"/>
                      <a:pt x="785" y="101"/>
                    </a:cubicBezTo>
                    <a:lnTo>
                      <a:pt x="785" y="55"/>
                    </a:lnTo>
                    <a:close/>
                    <a:moveTo>
                      <a:pt x="494" y="55"/>
                    </a:moveTo>
                    <a:cubicBezTo>
                      <a:pt x="494" y="48"/>
                      <a:pt x="500" y="42"/>
                      <a:pt x="507" y="42"/>
                    </a:cubicBezTo>
                    <a:cubicBezTo>
                      <a:pt x="526" y="42"/>
                      <a:pt x="526" y="42"/>
                      <a:pt x="526" y="42"/>
                    </a:cubicBezTo>
                    <a:cubicBezTo>
                      <a:pt x="533" y="42"/>
                      <a:pt x="539" y="48"/>
                      <a:pt x="539" y="55"/>
                    </a:cubicBezTo>
                    <a:cubicBezTo>
                      <a:pt x="539" y="101"/>
                      <a:pt x="539" y="101"/>
                      <a:pt x="539" y="101"/>
                    </a:cubicBezTo>
                    <a:cubicBezTo>
                      <a:pt x="539" y="109"/>
                      <a:pt x="533" y="115"/>
                      <a:pt x="526" y="115"/>
                    </a:cubicBezTo>
                    <a:cubicBezTo>
                      <a:pt x="507" y="115"/>
                      <a:pt x="507" y="115"/>
                      <a:pt x="507" y="115"/>
                    </a:cubicBezTo>
                    <a:cubicBezTo>
                      <a:pt x="500" y="115"/>
                      <a:pt x="494" y="109"/>
                      <a:pt x="494" y="101"/>
                    </a:cubicBezTo>
                    <a:lnTo>
                      <a:pt x="494" y="55"/>
                    </a:lnTo>
                    <a:close/>
                    <a:moveTo>
                      <a:pt x="397" y="55"/>
                    </a:moveTo>
                    <a:cubicBezTo>
                      <a:pt x="397" y="48"/>
                      <a:pt x="403" y="42"/>
                      <a:pt x="410" y="42"/>
                    </a:cubicBezTo>
                    <a:cubicBezTo>
                      <a:pt x="429" y="42"/>
                      <a:pt x="429" y="42"/>
                      <a:pt x="429" y="42"/>
                    </a:cubicBezTo>
                    <a:cubicBezTo>
                      <a:pt x="436" y="42"/>
                      <a:pt x="442" y="48"/>
                      <a:pt x="442" y="55"/>
                    </a:cubicBezTo>
                    <a:cubicBezTo>
                      <a:pt x="442" y="101"/>
                      <a:pt x="442" y="101"/>
                      <a:pt x="442" y="101"/>
                    </a:cubicBezTo>
                    <a:cubicBezTo>
                      <a:pt x="442" y="109"/>
                      <a:pt x="436" y="115"/>
                      <a:pt x="429" y="115"/>
                    </a:cubicBezTo>
                    <a:cubicBezTo>
                      <a:pt x="410" y="115"/>
                      <a:pt x="410" y="115"/>
                      <a:pt x="410" y="115"/>
                    </a:cubicBezTo>
                    <a:cubicBezTo>
                      <a:pt x="403" y="115"/>
                      <a:pt x="397" y="109"/>
                      <a:pt x="397" y="101"/>
                    </a:cubicBezTo>
                    <a:lnTo>
                      <a:pt x="397" y="55"/>
                    </a:lnTo>
                    <a:close/>
                    <a:moveTo>
                      <a:pt x="300" y="55"/>
                    </a:moveTo>
                    <a:cubicBezTo>
                      <a:pt x="300" y="48"/>
                      <a:pt x="306" y="42"/>
                      <a:pt x="314" y="42"/>
                    </a:cubicBezTo>
                    <a:cubicBezTo>
                      <a:pt x="332" y="42"/>
                      <a:pt x="332" y="42"/>
                      <a:pt x="332" y="42"/>
                    </a:cubicBezTo>
                    <a:cubicBezTo>
                      <a:pt x="340" y="42"/>
                      <a:pt x="345" y="48"/>
                      <a:pt x="345" y="55"/>
                    </a:cubicBezTo>
                    <a:cubicBezTo>
                      <a:pt x="345" y="101"/>
                      <a:pt x="345" y="101"/>
                      <a:pt x="345" y="101"/>
                    </a:cubicBezTo>
                    <a:cubicBezTo>
                      <a:pt x="345" y="109"/>
                      <a:pt x="340" y="115"/>
                      <a:pt x="332" y="115"/>
                    </a:cubicBezTo>
                    <a:cubicBezTo>
                      <a:pt x="314" y="115"/>
                      <a:pt x="314" y="115"/>
                      <a:pt x="314" y="115"/>
                    </a:cubicBezTo>
                    <a:cubicBezTo>
                      <a:pt x="306" y="115"/>
                      <a:pt x="300" y="109"/>
                      <a:pt x="300" y="101"/>
                    </a:cubicBezTo>
                    <a:lnTo>
                      <a:pt x="300" y="55"/>
                    </a:lnTo>
                    <a:close/>
                    <a:moveTo>
                      <a:pt x="204" y="55"/>
                    </a:moveTo>
                    <a:cubicBezTo>
                      <a:pt x="204" y="48"/>
                      <a:pt x="210" y="42"/>
                      <a:pt x="217" y="42"/>
                    </a:cubicBezTo>
                    <a:cubicBezTo>
                      <a:pt x="235" y="42"/>
                      <a:pt x="235" y="42"/>
                      <a:pt x="235" y="42"/>
                    </a:cubicBezTo>
                    <a:cubicBezTo>
                      <a:pt x="243" y="42"/>
                      <a:pt x="249" y="48"/>
                      <a:pt x="249" y="55"/>
                    </a:cubicBezTo>
                    <a:cubicBezTo>
                      <a:pt x="249" y="101"/>
                      <a:pt x="249" y="101"/>
                      <a:pt x="249" y="101"/>
                    </a:cubicBezTo>
                    <a:cubicBezTo>
                      <a:pt x="249" y="109"/>
                      <a:pt x="243" y="115"/>
                      <a:pt x="235" y="115"/>
                    </a:cubicBezTo>
                    <a:cubicBezTo>
                      <a:pt x="217" y="115"/>
                      <a:pt x="217" y="115"/>
                      <a:pt x="217" y="115"/>
                    </a:cubicBezTo>
                    <a:cubicBezTo>
                      <a:pt x="210" y="115"/>
                      <a:pt x="204" y="109"/>
                      <a:pt x="204" y="101"/>
                    </a:cubicBezTo>
                    <a:lnTo>
                      <a:pt x="204" y="55"/>
                    </a:lnTo>
                    <a:close/>
                    <a:moveTo>
                      <a:pt x="107" y="55"/>
                    </a:moveTo>
                    <a:cubicBezTo>
                      <a:pt x="107" y="48"/>
                      <a:pt x="113" y="42"/>
                      <a:pt x="120" y="42"/>
                    </a:cubicBezTo>
                    <a:cubicBezTo>
                      <a:pt x="139" y="42"/>
                      <a:pt x="139" y="42"/>
                      <a:pt x="139" y="42"/>
                    </a:cubicBezTo>
                    <a:cubicBezTo>
                      <a:pt x="146" y="42"/>
                      <a:pt x="152" y="48"/>
                      <a:pt x="152" y="55"/>
                    </a:cubicBezTo>
                    <a:cubicBezTo>
                      <a:pt x="152" y="101"/>
                      <a:pt x="152" y="101"/>
                      <a:pt x="152" y="101"/>
                    </a:cubicBezTo>
                    <a:cubicBezTo>
                      <a:pt x="152" y="109"/>
                      <a:pt x="146" y="115"/>
                      <a:pt x="139" y="115"/>
                    </a:cubicBezTo>
                    <a:cubicBezTo>
                      <a:pt x="120" y="115"/>
                      <a:pt x="120" y="115"/>
                      <a:pt x="120" y="115"/>
                    </a:cubicBezTo>
                    <a:cubicBezTo>
                      <a:pt x="113" y="115"/>
                      <a:pt x="107" y="109"/>
                      <a:pt x="107" y="101"/>
                    </a:cubicBezTo>
                    <a:lnTo>
                      <a:pt x="107" y="55"/>
                    </a:lnTo>
                    <a:close/>
                    <a:moveTo>
                      <a:pt x="145" y="711"/>
                    </a:moveTo>
                    <a:cubicBezTo>
                      <a:pt x="145" y="718"/>
                      <a:pt x="139" y="724"/>
                      <a:pt x="132" y="724"/>
                    </a:cubicBezTo>
                    <a:cubicBezTo>
                      <a:pt x="113" y="724"/>
                      <a:pt x="113" y="724"/>
                      <a:pt x="113" y="724"/>
                    </a:cubicBezTo>
                    <a:cubicBezTo>
                      <a:pt x="106" y="724"/>
                      <a:pt x="100" y="718"/>
                      <a:pt x="100" y="711"/>
                    </a:cubicBezTo>
                    <a:cubicBezTo>
                      <a:pt x="100" y="665"/>
                      <a:pt x="100" y="665"/>
                      <a:pt x="100" y="665"/>
                    </a:cubicBezTo>
                    <a:cubicBezTo>
                      <a:pt x="100" y="657"/>
                      <a:pt x="106" y="652"/>
                      <a:pt x="113" y="652"/>
                    </a:cubicBezTo>
                    <a:cubicBezTo>
                      <a:pt x="132" y="652"/>
                      <a:pt x="132" y="652"/>
                      <a:pt x="132" y="652"/>
                    </a:cubicBezTo>
                    <a:cubicBezTo>
                      <a:pt x="139" y="652"/>
                      <a:pt x="145" y="657"/>
                      <a:pt x="145" y="665"/>
                    </a:cubicBezTo>
                    <a:lnTo>
                      <a:pt x="145" y="711"/>
                    </a:lnTo>
                    <a:close/>
                    <a:moveTo>
                      <a:pt x="242" y="711"/>
                    </a:moveTo>
                    <a:cubicBezTo>
                      <a:pt x="242" y="718"/>
                      <a:pt x="236" y="724"/>
                      <a:pt x="229" y="724"/>
                    </a:cubicBezTo>
                    <a:cubicBezTo>
                      <a:pt x="210" y="724"/>
                      <a:pt x="210" y="724"/>
                      <a:pt x="210" y="724"/>
                    </a:cubicBezTo>
                    <a:cubicBezTo>
                      <a:pt x="203" y="724"/>
                      <a:pt x="197" y="718"/>
                      <a:pt x="197" y="711"/>
                    </a:cubicBezTo>
                    <a:cubicBezTo>
                      <a:pt x="197" y="665"/>
                      <a:pt x="197" y="665"/>
                      <a:pt x="197" y="665"/>
                    </a:cubicBezTo>
                    <a:cubicBezTo>
                      <a:pt x="197" y="657"/>
                      <a:pt x="203" y="652"/>
                      <a:pt x="210" y="652"/>
                    </a:cubicBezTo>
                    <a:cubicBezTo>
                      <a:pt x="229" y="652"/>
                      <a:pt x="229" y="652"/>
                      <a:pt x="229" y="652"/>
                    </a:cubicBezTo>
                    <a:cubicBezTo>
                      <a:pt x="236" y="652"/>
                      <a:pt x="242" y="657"/>
                      <a:pt x="242" y="665"/>
                    </a:cubicBezTo>
                    <a:lnTo>
                      <a:pt x="242" y="711"/>
                    </a:lnTo>
                    <a:close/>
                    <a:moveTo>
                      <a:pt x="339" y="711"/>
                    </a:moveTo>
                    <a:cubicBezTo>
                      <a:pt x="339" y="718"/>
                      <a:pt x="333" y="724"/>
                      <a:pt x="326" y="724"/>
                    </a:cubicBezTo>
                    <a:cubicBezTo>
                      <a:pt x="307" y="724"/>
                      <a:pt x="307" y="724"/>
                      <a:pt x="307" y="724"/>
                    </a:cubicBezTo>
                    <a:cubicBezTo>
                      <a:pt x="300" y="724"/>
                      <a:pt x="294" y="718"/>
                      <a:pt x="294" y="711"/>
                    </a:cubicBezTo>
                    <a:cubicBezTo>
                      <a:pt x="294" y="665"/>
                      <a:pt x="294" y="665"/>
                      <a:pt x="294" y="665"/>
                    </a:cubicBezTo>
                    <a:cubicBezTo>
                      <a:pt x="294" y="657"/>
                      <a:pt x="300" y="652"/>
                      <a:pt x="307" y="652"/>
                    </a:cubicBezTo>
                    <a:cubicBezTo>
                      <a:pt x="326" y="652"/>
                      <a:pt x="326" y="652"/>
                      <a:pt x="326" y="652"/>
                    </a:cubicBezTo>
                    <a:cubicBezTo>
                      <a:pt x="333" y="652"/>
                      <a:pt x="339" y="657"/>
                      <a:pt x="339" y="665"/>
                    </a:cubicBezTo>
                    <a:lnTo>
                      <a:pt x="339" y="711"/>
                    </a:lnTo>
                    <a:close/>
                    <a:moveTo>
                      <a:pt x="436" y="711"/>
                    </a:moveTo>
                    <a:cubicBezTo>
                      <a:pt x="436" y="718"/>
                      <a:pt x="430" y="724"/>
                      <a:pt x="422" y="724"/>
                    </a:cubicBezTo>
                    <a:cubicBezTo>
                      <a:pt x="404" y="724"/>
                      <a:pt x="404" y="724"/>
                      <a:pt x="404" y="724"/>
                    </a:cubicBezTo>
                    <a:cubicBezTo>
                      <a:pt x="397" y="724"/>
                      <a:pt x="391" y="718"/>
                      <a:pt x="391" y="711"/>
                    </a:cubicBezTo>
                    <a:cubicBezTo>
                      <a:pt x="391" y="665"/>
                      <a:pt x="391" y="665"/>
                      <a:pt x="391" y="665"/>
                    </a:cubicBezTo>
                    <a:cubicBezTo>
                      <a:pt x="391" y="657"/>
                      <a:pt x="397" y="652"/>
                      <a:pt x="404" y="652"/>
                    </a:cubicBezTo>
                    <a:cubicBezTo>
                      <a:pt x="422" y="652"/>
                      <a:pt x="422" y="652"/>
                      <a:pt x="422" y="652"/>
                    </a:cubicBezTo>
                    <a:cubicBezTo>
                      <a:pt x="430" y="652"/>
                      <a:pt x="436" y="657"/>
                      <a:pt x="436" y="665"/>
                    </a:cubicBezTo>
                    <a:lnTo>
                      <a:pt x="436" y="711"/>
                    </a:lnTo>
                    <a:close/>
                    <a:moveTo>
                      <a:pt x="532" y="711"/>
                    </a:moveTo>
                    <a:cubicBezTo>
                      <a:pt x="532" y="718"/>
                      <a:pt x="527" y="724"/>
                      <a:pt x="519" y="724"/>
                    </a:cubicBezTo>
                    <a:cubicBezTo>
                      <a:pt x="501" y="724"/>
                      <a:pt x="501" y="724"/>
                      <a:pt x="501" y="724"/>
                    </a:cubicBezTo>
                    <a:cubicBezTo>
                      <a:pt x="493" y="724"/>
                      <a:pt x="487" y="718"/>
                      <a:pt x="487" y="711"/>
                    </a:cubicBezTo>
                    <a:cubicBezTo>
                      <a:pt x="487" y="665"/>
                      <a:pt x="487" y="665"/>
                      <a:pt x="487" y="665"/>
                    </a:cubicBezTo>
                    <a:cubicBezTo>
                      <a:pt x="487" y="657"/>
                      <a:pt x="493" y="652"/>
                      <a:pt x="501" y="652"/>
                    </a:cubicBezTo>
                    <a:cubicBezTo>
                      <a:pt x="519" y="652"/>
                      <a:pt x="519" y="652"/>
                      <a:pt x="519" y="652"/>
                    </a:cubicBezTo>
                    <a:cubicBezTo>
                      <a:pt x="527" y="652"/>
                      <a:pt x="532" y="657"/>
                      <a:pt x="532" y="665"/>
                    </a:cubicBezTo>
                    <a:lnTo>
                      <a:pt x="532" y="711"/>
                    </a:lnTo>
                    <a:close/>
                    <a:moveTo>
                      <a:pt x="629" y="711"/>
                    </a:moveTo>
                    <a:cubicBezTo>
                      <a:pt x="629" y="718"/>
                      <a:pt x="623" y="724"/>
                      <a:pt x="616" y="724"/>
                    </a:cubicBezTo>
                    <a:cubicBezTo>
                      <a:pt x="597" y="724"/>
                      <a:pt x="597" y="724"/>
                      <a:pt x="597" y="724"/>
                    </a:cubicBezTo>
                    <a:cubicBezTo>
                      <a:pt x="590" y="724"/>
                      <a:pt x="584" y="718"/>
                      <a:pt x="584" y="711"/>
                    </a:cubicBezTo>
                    <a:cubicBezTo>
                      <a:pt x="584" y="665"/>
                      <a:pt x="584" y="665"/>
                      <a:pt x="584" y="665"/>
                    </a:cubicBezTo>
                    <a:cubicBezTo>
                      <a:pt x="584" y="657"/>
                      <a:pt x="590" y="652"/>
                      <a:pt x="597" y="652"/>
                    </a:cubicBezTo>
                    <a:cubicBezTo>
                      <a:pt x="616" y="652"/>
                      <a:pt x="616" y="652"/>
                      <a:pt x="616" y="652"/>
                    </a:cubicBezTo>
                    <a:cubicBezTo>
                      <a:pt x="623" y="652"/>
                      <a:pt x="629" y="657"/>
                      <a:pt x="629" y="665"/>
                    </a:cubicBezTo>
                    <a:lnTo>
                      <a:pt x="629" y="711"/>
                    </a:lnTo>
                    <a:close/>
                    <a:moveTo>
                      <a:pt x="636" y="101"/>
                    </a:moveTo>
                    <a:cubicBezTo>
                      <a:pt x="636" y="109"/>
                      <a:pt x="630" y="115"/>
                      <a:pt x="623" y="115"/>
                    </a:cubicBezTo>
                    <a:cubicBezTo>
                      <a:pt x="604" y="115"/>
                      <a:pt x="604" y="115"/>
                      <a:pt x="604" y="115"/>
                    </a:cubicBezTo>
                    <a:cubicBezTo>
                      <a:pt x="597" y="115"/>
                      <a:pt x="591" y="109"/>
                      <a:pt x="591" y="101"/>
                    </a:cubicBezTo>
                    <a:cubicBezTo>
                      <a:pt x="591" y="55"/>
                      <a:pt x="591" y="55"/>
                      <a:pt x="591" y="55"/>
                    </a:cubicBezTo>
                    <a:cubicBezTo>
                      <a:pt x="591" y="48"/>
                      <a:pt x="597" y="42"/>
                      <a:pt x="604" y="42"/>
                    </a:cubicBezTo>
                    <a:cubicBezTo>
                      <a:pt x="623" y="42"/>
                      <a:pt x="623" y="42"/>
                      <a:pt x="623" y="42"/>
                    </a:cubicBezTo>
                    <a:cubicBezTo>
                      <a:pt x="630" y="42"/>
                      <a:pt x="636" y="48"/>
                      <a:pt x="636" y="55"/>
                    </a:cubicBezTo>
                    <a:lnTo>
                      <a:pt x="636" y="101"/>
                    </a:lnTo>
                    <a:close/>
                    <a:moveTo>
                      <a:pt x="726" y="711"/>
                    </a:moveTo>
                    <a:cubicBezTo>
                      <a:pt x="726" y="718"/>
                      <a:pt x="720" y="724"/>
                      <a:pt x="713" y="724"/>
                    </a:cubicBezTo>
                    <a:cubicBezTo>
                      <a:pt x="694" y="724"/>
                      <a:pt x="694" y="724"/>
                      <a:pt x="694" y="724"/>
                    </a:cubicBezTo>
                    <a:cubicBezTo>
                      <a:pt x="687" y="724"/>
                      <a:pt x="681" y="718"/>
                      <a:pt x="681" y="711"/>
                    </a:cubicBezTo>
                    <a:cubicBezTo>
                      <a:pt x="681" y="665"/>
                      <a:pt x="681" y="665"/>
                      <a:pt x="681" y="665"/>
                    </a:cubicBezTo>
                    <a:cubicBezTo>
                      <a:pt x="681" y="657"/>
                      <a:pt x="687" y="652"/>
                      <a:pt x="694" y="652"/>
                    </a:cubicBezTo>
                    <a:cubicBezTo>
                      <a:pt x="713" y="652"/>
                      <a:pt x="713" y="652"/>
                      <a:pt x="713" y="652"/>
                    </a:cubicBezTo>
                    <a:cubicBezTo>
                      <a:pt x="720" y="652"/>
                      <a:pt x="726" y="657"/>
                      <a:pt x="726" y="665"/>
                    </a:cubicBezTo>
                    <a:lnTo>
                      <a:pt x="726" y="711"/>
                    </a:lnTo>
                    <a:close/>
                    <a:moveTo>
                      <a:pt x="733" y="101"/>
                    </a:moveTo>
                    <a:cubicBezTo>
                      <a:pt x="733" y="109"/>
                      <a:pt x="727" y="115"/>
                      <a:pt x="720" y="115"/>
                    </a:cubicBezTo>
                    <a:cubicBezTo>
                      <a:pt x="701" y="115"/>
                      <a:pt x="701" y="115"/>
                      <a:pt x="701" y="115"/>
                    </a:cubicBezTo>
                    <a:cubicBezTo>
                      <a:pt x="694" y="115"/>
                      <a:pt x="688" y="109"/>
                      <a:pt x="688" y="101"/>
                    </a:cubicBezTo>
                    <a:cubicBezTo>
                      <a:pt x="688" y="55"/>
                      <a:pt x="688" y="55"/>
                      <a:pt x="688" y="55"/>
                    </a:cubicBezTo>
                    <a:cubicBezTo>
                      <a:pt x="688" y="48"/>
                      <a:pt x="694" y="42"/>
                      <a:pt x="701" y="42"/>
                    </a:cubicBezTo>
                    <a:cubicBezTo>
                      <a:pt x="720" y="42"/>
                      <a:pt x="720" y="42"/>
                      <a:pt x="720" y="42"/>
                    </a:cubicBezTo>
                    <a:cubicBezTo>
                      <a:pt x="727" y="42"/>
                      <a:pt x="733" y="48"/>
                      <a:pt x="733" y="55"/>
                    </a:cubicBezTo>
                    <a:lnTo>
                      <a:pt x="733" y="101"/>
                    </a:lnTo>
                    <a:close/>
                    <a:moveTo>
                      <a:pt x="823" y="711"/>
                    </a:moveTo>
                    <a:cubicBezTo>
                      <a:pt x="823" y="718"/>
                      <a:pt x="817" y="724"/>
                      <a:pt x="810" y="724"/>
                    </a:cubicBezTo>
                    <a:cubicBezTo>
                      <a:pt x="791" y="724"/>
                      <a:pt x="791" y="724"/>
                      <a:pt x="791" y="724"/>
                    </a:cubicBezTo>
                    <a:cubicBezTo>
                      <a:pt x="784" y="724"/>
                      <a:pt x="778" y="718"/>
                      <a:pt x="778" y="711"/>
                    </a:cubicBezTo>
                    <a:cubicBezTo>
                      <a:pt x="778" y="665"/>
                      <a:pt x="778" y="665"/>
                      <a:pt x="778" y="665"/>
                    </a:cubicBezTo>
                    <a:cubicBezTo>
                      <a:pt x="778" y="657"/>
                      <a:pt x="784" y="652"/>
                      <a:pt x="791" y="652"/>
                    </a:cubicBezTo>
                    <a:cubicBezTo>
                      <a:pt x="810" y="652"/>
                      <a:pt x="810" y="652"/>
                      <a:pt x="810" y="652"/>
                    </a:cubicBezTo>
                    <a:cubicBezTo>
                      <a:pt x="817" y="652"/>
                      <a:pt x="823" y="657"/>
                      <a:pt x="823" y="665"/>
                    </a:cubicBezTo>
                    <a:lnTo>
                      <a:pt x="823" y="711"/>
                    </a:lnTo>
                    <a:close/>
                    <a:moveTo>
                      <a:pt x="920" y="711"/>
                    </a:moveTo>
                    <a:cubicBezTo>
                      <a:pt x="920" y="718"/>
                      <a:pt x="914" y="724"/>
                      <a:pt x="907" y="724"/>
                    </a:cubicBezTo>
                    <a:cubicBezTo>
                      <a:pt x="888" y="724"/>
                      <a:pt x="888" y="724"/>
                      <a:pt x="888" y="724"/>
                    </a:cubicBezTo>
                    <a:cubicBezTo>
                      <a:pt x="881" y="724"/>
                      <a:pt x="875" y="718"/>
                      <a:pt x="875" y="711"/>
                    </a:cubicBezTo>
                    <a:cubicBezTo>
                      <a:pt x="875" y="665"/>
                      <a:pt x="875" y="665"/>
                      <a:pt x="875" y="665"/>
                    </a:cubicBezTo>
                    <a:cubicBezTo>
                      <a:pt x="875" y="657"/>
                      <a:pt x="881" y="652"/>
                      <a:pt x="888" y="652"/>
                    </a:cubicBezTo>
                    <a:cubicBezTo>
                      <a:pt x="907" y="652"/>
                      <a:pt x="907" y="652"/>
                      <a:pt x="907" y="652"/>
                    </a:cubicBezTo>
                    <a:cubicBezTo>
                      <a:pt x="914" y="652"/>
                      <a:pt x="920" y="657"/>
                      <a:pt x="920" y="665"/>
                    </a:cubicBezTo>
                    <a:lnTo>
                      <a:pt x="920" y="711"/>
                    </a:lnTo>
                    <a:close/>
                    <a:moveTo>
                      <a:pt x="1017" y="711"/>
                    </a:moveTo>
                    <a:cubicBezTo>
                      <a:pt x="1017" y="718"/>
                      <a:pt x="1011" y="724"/>
                      <a:pt x="1003" y="724"/>
                    </a:cubicBezTo>
                    <a:cubicBezTo>
                      <a:pt x="985" y="724"/>
                      <a:pt x="985" y="724"/>
                      <a:pt x="985" y="724"/>
                    </a:cubicBezTo>
                    <a:cubicBezTo>
                      <a:pt x="978" y="724"/>
                      <a:pt x="972" y="718"/>
                      <a:pt x="972" y="711"/>
                    </a:cubicBezTo>
                    <a:cubicBezTo>
                      <a:pt x="972" y="665"/>
                      <a:pt x="972" y="665"/>
                      <a:pt x="972" y="665"/>
                    </a:cubicBezTo>
                    <a:cubicBezTo>
                      <a:pt x="972" y="657"/>
                      <a:pt x="978" y="652"/>
                      <a:pt x="985" y="652"/>
                    </a:cubicBezTo>
                    <a:cubicBezTo>
                      <a:pt x="1003" y="652"/>
                      <a:pt x="1003" y="652"/>
                      <a:pt x="1003" y="652"/>
                    </a:cubicBezTo>
                    <a:cubicBezTo>
                      <a:pt x="1011" y="652"/>
                      <a:pt x="1017" y="657"/>
                      <a:pt x="1017" y="665"/>
                    </a:cubicBezTo>
                    <a:lnTo>
                      <a:pt x="1017" y="711"/>
                    </a:lnTo>
                    <a:close/>
                    <a:moveTo>
                      <a:pt x="1113" y="711"/>
                    </a:moveTo>
                    <a:cubicBezTo>
                      <a:pt x="1113" y="718"/>
                      <a:pt x="1108" y="724"/>
                      <a:pt x="1100" y="724"/>
                    </a:cubicBezTo>
                    <a:cubicBezTo>
                      <a:pt x="1082" y="724"/>
                      <a:pt x="1082" y="724"/>
                      <a:pt x="1082" y="724"/>
                    </a:cubicBezTo>
                    <a:cubicBezTo>
                      <a:pt x="1074" y="724"/>
                      <a:pt x="1069" y="718"/>
                      <a:pt x="1069" y="711"/>
                    </a:cubicBezTo>
                    <a:cubicBezTo>
                      <a:pt x="1069" y="665"/>
                      <a:pt x="1069" y="665"/>
                      <a:pt x="1069" y="665"/>
                    </a:cubicBezTo>
                    <a:cubicBezTo>
                      <a:pt x="1069" y="657"/>
                      <a:pt x="1074" y="652"/>
                      <a:pt x="1082" y="652"/>
                    </a:cubicBezTo>
                    <a:cubicBezTo>
                      <a:pt x="1100" y="652"/>
                      <a:pt x="1100" y="652"/>
                      <a:pt x="1100" y="652"/>
                    </a:cubicBezTo>
                    <a:cubicBezTo>
                      <a:pt x="1108" y="652"/>
                      <a:pt x="1113" y="657"/>
                      <a:pt x="1113" y="665"/>
                    </a:cubicBezTo>
                    <a:lnTo>
                      <a:pt x="1113" y="711"/>
                    </a:lnTo>
                    <a:close/>
                    <a:moveTo>
                      <a:pt x="1210" y="711"/>
                    </a:moveTo>
                    <a:cubicBezTo>
                      <a:pt x="1210" y="718"/>
                      <a:pt x="1204" y="724"/>
                      <a:pt x="1197" y="724"/>
                    </a:cubicBezTo>
                    <a:cubicBezTo>
                      <a:pt x="1179" y="724"/>
                      <a:pt x="1179" y="724"/>
                      <a:pt x="1179" y="724"/>
                    </a:cubicBezTo>
                    <a:cubicBezTo>
                      <a:pt x="1171" y="724"/>
                      <a:pt x="1165" y="718"/>
                      <a:pt x="1165" y="711"/>
                    </a:cubicBezTo>
                    <a:cubicBezTo>
                      <a:pt x="1165" y="665"/>
                      <a:pt x="1165" y="665"/>
                      <a:pt x="1165" y="665"/>
                    </a:cubicBezTo>
                    <a:cubicBezTo>
                      <a:pt x="1165" y="657"/>
                      <a:pt x="1171" y="652"/>
                      <a:pt x="1179" y="652"/>
                    </a:cubicBezTo>
                    <a:cubicBezTo>
                      <a:pt x="1197" y="652"/>
                      <a:pt x="1197" y="652"/>
                      <a:pt x="1197" y="652"/>
                    </a:cubicBezTo>
                    <a:cubicBezTo>
                      <a:pt x="1204" y="652"/>
                      <a:pt x="1210" y="657"/>
                      <a:pt x="1210" y="665"/>
                    </a:cubicBezTo>
                    <a:lnTo>
                      <a:pt x="1210" y="711"/>
                    </a:lnTo>
                    <a:close/>
                    <a:moveTo>
                      <a:pt x="1307" y="711"/>
                    </a:moveTo>
                    <a:cubicBezTo>
                      <a:pt x="1307" y="718"/>
                      <a:pt x="1301" y="724"/>
                      <a:pt x="1294" y="724"/>
                    </a:cubicBezTo>
                    <a:cubicBezTo>
                      <a:pt x="1275" y="724"/>
                      <a:pt x="1275" y="724"/>
                      <a:pt x="1275" y="724"/>
                    </a:cubicBezTo>
                    <a:cubicBezTo>
                      <a:pt x="1268" y="724"/>
                      <a:pt x="1262" y="718"/>
                      <a:pt x="1262" y="711"/>
                    </a:cubicBezTo>
                    <a:cubicBezTo>
                      <a:pt x="1262" y="665"/>
                      <a:pt x="1262" y="665"/>
                      <a:pt x="1262" y="665"/>
                    </a:cubicBezTo>
                    <a:cubicBezTo>
                      <a:pt x="1262" y="657"/>
                      <a:pt x="1268" y="652"/>
                      <a:pt x="1275" y="652"/>
                    </a:cubicBezTo>
                    <a:cubicBezTo>
                      <a:pt x="1294" y="652"/>
                      <a:pt x="1294" y="652"/>
                      <a:pt x="1294" y="652"/>
                    </a:cubicBezTo>
                    <a:cubicBezTo>
                      <a:pt x="1301" y="652"/>
                      <a:pt x="1307" y="657"/>
                      <a:pt x="1307" y="665"/>
                    </a:cubicBezTo>
                    <a:lnTo>
                      <a:pt x="1307" y="711"/>
                    </a:lnTo>
                    <a:close/>
                    <a:moveTo>
                      <a:pt x="1314" y="101"/>
                    </a:moveTo>
                    <a:cubicBezTo>
                      <a:pt x="1314" y="109"/>
                      <a:pt x="1308" y="115"/>
                      <a:pt x="1301" y="115"/>
                    </a:cubicBezTo>
                    <a:cubicBezTo>
                      <a:pt x="1282" y="115"/>
                      <a:pt x="1282" y="115"/>
                      <a:pt x="1282" y="115"/>
                    </a:cubicBezTo>
                    <a:cubicBezTo>
                      <a:pt x="1275" y="115"/>
                      <a:pt x="1269" y="109"/>
                      <a:pt x="1269" y="101"/>
                    </a:cubicBezTo>
                    <a:cubicBezTo>
                      <a:pt x="1269" y="55"/>
                      <a:pt x="1269" y="55"/>
                      <a:pt x="1269" y="55"/>
                    </a:cubicBezTo>
                    <a:cubicBezTo>
                      <a:pt x="1269" y="48"/>
                      <a:pt x="1275" y="42"/>
                      <a:pt x="1282" y="42"/>
                    </a:cubicBezTo>
                    <a:cubicBezTo>
                      <a:pt x="1301" y="42"/>
                      <a:pt x="1301" y="42"/>
                      <a:pt x="1301" y="42"/>
                    </a:cubicBezTo>
                    <a:cubicBezTo>
                      <a:pt x="1308" y="42"/>
                      <a:pt x="1314" y="48"/>
                      <a:pt x="1314" y="55"/>
                    </a:cubicBezTo>
                    <a:lnTo>
                      <a:pt x="1314" y="101"/>
                    </a:lnTo>
                    <a:close/>
                    <a:moveTo>
                      <a:pt x="1404" y="711"/>
                    </a:moveTo>
                    <a:cubicBezTo>
                      <a:pt x="1404" y="718"/>
                      <a:pt x="1398" y="724"/>
                      <a:pt x="1391" y="724"/>
                    </a:cubicBezTo>
                    <a:cubicBezTo>
                      <a:pt x="1372" y="724"/>
                      <a:pt x="1372" y="724"/>
                      <a:pt x="1372" y="724"/>
                    </a:cubicBezTo>
                    <a:cubicBezTo>
                      <a:pt x="1365" y="724"/>
                      <a:pt x="1359" y="718"/>
                      <a:pt x="1359" y="711"/>
                    </a:cubicBezTo>
                    <a:cubicBezTo>
                      <a:pt x="1359" y="665"/>
                      <a:pt x="1359" y="665"/>
                      <a:pt x="1359" y="665"/>
                    </a:cubicBezTo>
                    <a:cubicBezTo>
                      <a:pt x="1359" y="657"/>
                      <a:pt x="1365" y="652"/>
                      <a:pt x="1372" y="652"/>
                    </a:cubicBezTo>
                    <a:cubicBezTo>
                      <a:pt x="1391" y="652"/>
                      <a:pt x="1391" y="652"/>
                      <a:pt x="1391" y="652"/>
                    </a:cubicBezTo>
                    <a:cubicBezTo>
                      <a:pt x="1398" y="652"/>
                      <a:pt x="1404" y="657"/>
                      <a:pt x="1404" y="665"/>
                    </a:cubicBezTo>
                    <a:lnTo>
                      <a:pt x="1404" y="711"/>
                    </a:lnTo>
                    <a:close/>
                    <a:moveTo>
                      <a:pt x="1501" y="711"/>
                    </a:moveTo>
                    <a:cubicBezTo>
                      <a:pt x="1501" y="718"/>
                      <a:pt x="1495" y="724"/>
                      <a:pt x="1488" y="724"/>
                    </a:cubicBezTo>
                    <a:cubicBezTo>
                      <a:pt x="1469" y="724"/>
                      <a:pt x="1469" y="724"/>
                      <a:pt x="1469" y="724"/>
                    </a:cubicBezTo>
                    <a:cubicBezTo>
                      <a:pt x="1462" y="724"/>
                      <a:pt x="1456" y="718"/>
                      <a:pt x="1456" y="711"/>
                    </a:cubicBezTo>
                    <a:cubicBezTo>
                      <a:pt x="1456" y="665"/>
                      <a:pt x="1456" y="665"/>
                      <a:pt x="1456" y="665"/>
                    </a:cubicBezTo>
                    <a:cubicBezTo>
                      <a:pt x="1456" y="657"/>
                      <a:pt x="1462" y="652"/>
                      <a:pt x="1469" y="652"/>
                    </a:cubicBezTo>
                    <a:cubicBezTo>
                      <a:pt x="1488" y="652"/>
                      <a:pt x="1488" y="652"/>
                      <a:pt x="1488" y="652"/>
                    </a:cubicBezTo>
                    <a:cubicBezTo>
                      <a:pt x="1495" y="652"/>
                      <a:pt x="1501" y="657"/>
                      <a:pt x="1501" y="665"/>
                    </a:cubicBezTo>
                    <a:lnTo>
                      <a:pt x="1501" y="711"/>
                    </a:lnTo>
                    <a:close/>
                    <a:moveTo>
                      <a:pt x="1598" y="711"/>
                    </a:moveTo>
                    <a:cubicBezTo>
                      <a:pt x="1598" y="718"/>
                      <a:pt x="1592" y="724"/>
                      <a:pt x="1585" y="724"/>
                    </a:cubicBezTo>
                    <a:cubicBezTo>
                      <a:pt x="1566" y="724"/>
                      <a:pt x="1566" y="724"/>
                      <a:pt x="1566" y="724"/>
                    </a:cubicBezTo>
                    <a:cubicBezTo>
                      <a:pt x="1559" y="724"/>
                      <a:pt x="1553" y="718"/>
                      <a:pt x="1553" y="711"/>
                    </a:cubicBezTo>
                    <a:cubicBezTo>
                      <a:pt x="1553" y="665"/>
                      <a:pt x="1553" y="665"/>
                      <a:pt x="1553" y="665"/>
                    </a:cubicBezTo>
                    <a:cubicBezTo>
                      <a:pt x="1553" y="657"/>
                      <a:pt x="1559" y="652"/>
                      <a:pt x="1566" y="652"/>
                    </a:cubicBezTo>
                    <a:cubicBezTo>
                      <a:pt x="1585" y="652"/>
                      <a:pt x="1585" y="652"/>
                      <a:pt x="1585" y="652"/>
                    </a:cubicBezTo>
                    <a:cubicBezTo>
                      <a:pt x="1592" y="652"/>
                      <a:pt x="1598" y="657"/>
                      <a:pt x="1598" y="665"/>
                    </a:cubicBezTo>
                    <a:lnTo>
                      <a:pt x="1598" y="711"/>
                    </a:lnTo>
                    <a:close/>
                    <a:moveTo>
                      <a:pt x="1695" y="711"/>
                    </a:moveTo>
                    <a:cubicBezTo>
                      <a:pt x="1695" y="718"/>
                      <a:pt x="1689" y="724"/>
                      <a:pt x="1681" y="724"/>
                    </a:cubicBezTo>
                    <a:cubicBezTo>
                      <a:pt x="1663" y="724"/>
                      <a:pt x="1663" y="724"/>
                      <a:pt x="1663" y="724"/>
                    </a:cubicBezTo>
                    <a:cubicBezTo>
                      <a:pt x="1655" y="724"/>
                      <a:pt x="1650" y="718"/>
                      <a:pt x="1650" y="711"/>
                    </a:cubicBezTo>
                    <a:cubicBezTo>
                      <a:pt x="1650" y="665"/>
                      <a:pt x="1650" y="665"/>
                      <a:pt x="1650" y="665"/>
                    </a:cubicBezTo>
                    <a:cubicBezTo>
                      <a:pt x="1650" y="657"/>
                      <a:pt x="1655" y="652"/>
                      <a:pt x="1663" y="652"/>
                    </a:cubicBezTo>
                    <a:cubicBezTo>
                      <a:pt x="1681" y="652"/>
                      <a:pt x="1681" y="652"/>
                      <a:pt x="1681" y="652"/>
                    </a:cubicBezTo>
                    <a:cubicBezTo>
                      <a:pt x="1689" y="652"/>
                      <a:pt x="1695" y="657"/>
                      <a:pt x="1695" y="665"/>
                    </a:cubicBezTo>
                    <a:lnTo>
                      <a:pt x="1695" y="711"/>
                    </a:lnTo>
                    <a:close/>
                    <a:moveTo>
                      <a:pt x="1791" y="711"/>
                    </a:moveTo>
                    <a:cubicBezTo>
                      <a:pt x="1791" y="718"/>
                      <a:pt x="1785" y="724"/>
                      <a:pt x="1778" y="724"/>
                    </a:cubicBezTo>
                    <a:cubicBezTo>
                      <a:pt x="1760" y="724"/>
                      <a:pt x="1760" y="724"/>
                      <a:pt x="1760" y="724"/>
                    </a:cubicBezTo>
                    <a:cubicBezTo>
                      <a:pt x="1752" y="724"/>
                      <a:pt x="1746" y="718"/>
                      <a:pt x="1746" y="711"/>
                    </a:cubicBezTo>
                    <a:cubicBezTo>
                      <a:pt x="1746" y="665"/>
                      <a:pt x="1746" y="665"/>
                      <a:pt x="1746" y="665"/>
                    </a:cubicBezTo>
                    <a:cubicBezTo>
                      <a:pt x="1746" y="657"/>
                      <a:pt x="1752" y="652"/>
                      <a:pt x="1760" y="652"/>
                    </a:cubicBezTo>
                    <a:cubicBezTo>
                      <a:pt x="1778" y="652"/>
                      <a:pt x="1778" y="652"/>
                      <a:pt x="1778" y="652"/>
                    </a:cubicBezTo>
                    <a:cubicBezTo>
                      <a:pt x="1785" y="652"/>
                      <a:pt x="1791" y="657"/>
                      <a:pt x="1791" y="665"/>
                    </a:cubicBezTo>
                    <a:lnTo>
                      <a:pt x="1791" y="711"/>
                    </a:lnTo>
                    <a:close/>
                    <a:moveTo>
                      <a:pt x="1888" y="711"/>
                    </a:moveTo>
                    <a:cubicBezTo>
                      <a:pt x="1888" y="718"/>
                      <a:pt x="1882" y="724"/>
                      <a:pt x="1875" y="724"/>
                    </a:cubicBezTo>
                    <a:cubicBezTo>
                      <a:pt x="1856" y="724"/>
                      <a:pt x="1856" y="724"/>
                      <a:pt x="1856" y="724"/>
                    </a:cubicBezTo>
                    <a:cubicBezTo>
                      <a:pt x="1849" y="724"/>
                      <a:pt x="1843" y="718"/>
                      <a:pt x="1843" y="711"/>
                    </a:cubicBezTo>
                    <a:cubicBezTo>
                      <a:pt x="1843" y="665"/>
                      <a:pt x="1843" y="665"/>
                      <a:pt x="1843" y="665"/>
                    </a:cubicBezTo>
                    <a:cubicBezTo>
                      <a:pt x="1843" y="657"/>
                      <a:pt x="1849" y="652"/>
                      <a:pt x="1856" y="652"/>
                    </a:cubicBezTo>
                    <a:cubicBezTo>
                      <a:pt x="1875" y="652"/>
                      <a:pt x="1875" y="652"/>
                      <a:pt x="1875" y="652"/>
                    </a:cubicBezTo>
                    <a:cubicBezTo>
                      <a:pt x="1882" y="652"/>
                      <a:pt x="1888" y="657"/>
                      <a:pt x="1888" y="665"/>
                    </a:cubicBezTo>
                    <a:lnTo>
                      <a:pt x="1888" y="711"/>
                    </a:lnTo>
                    <a:close/>
                    <a:moveTo>
                      <a:pt x="1895" y="101"/>
                    </a:moveTo>
                    <a:cubicBezTo>
                      <a:pt x="1895" y="109"/>
                      <a:pt x="1889" y="115"/>
                      <a:pt x="1882" y="115"/>
                    </a:cubicBezTo>
                    <a:cubicBezTo>
                      <a:pt x="1863" y="115"/>
                      <a:pt x="1863" y="115"/>
                      <a:pt x="1863" y="115"/>
                    </a:cubicBezTo>
                    <a:cubicBezTo>
                      <a:pt x="1856" y="115"/>
                      <a:pt x="1850" y="109"/>
                      <a:pt x="1850" y="101"/>
                    </a:cubicBezTo>
                    <a:cubicBezTo>
                      <a:pt x="1850" y="55"/>
                      <a:pt x="1850" y="55"/>
                      <a:pt x="1850" y="55"/>
                    </a:cubicBezTo>
                    <a:cubicBezTo>
                      <a:pt x="1850" y="48"/>
                      <a:pt x="1856" y="42"/>
                      <a:pt x="1863" y="42"/>
                    </a:cubicBezTo>
                    <a:cubicBezTo>
                      <a:pt x="1882" y="42"/>
                      <a:pt x="1882" y="42"/>
                      <a:pt x="1882" y="42"/>
                    </a:cubicBezTo>
                    <a:cubicBezTo>
                      <a:pt x="1889" y="42"/>
                      <a:pt x="1895" y="48"/>
                      <a:pt x="1895" y="55"/>
                    </a:cubicBezTo>
                    <a:lnTo>
                      <a:pt x="1895" y="101"/>
                    </a:lnTo>
                    <a:close/>
                    <a:moveTo>
                      <a:pt x="1985" y="711"/>
                    </a:moveTo>
                    <a:cubicBezTo>
                      <a:pt x="1985" y="718"/>
                      <a:pt x="1979" y="724"/>
                      <a:pt x="1972" y="724"/>
                    </a:cubicBezTo>
                    <a:cubicBezTo>
                      <a:pt x="1953" y="724"/>
                      <a:pt x="1953" y="724"/>
                      <a:pt x="1953" y="724"/>
                    </a:cubicBezTo>
                    <a:cubicBezTo>
                      <a:pt x="1946" y="724"/>
                      <a:pt x="1940" y="718"/>
                      <a:pt x="1940" y="711"/>
                    </a:cubicBezTo>
                    <a:cubicBezTo>
                      <a:pt x="1940" y="665"/>
                      <a:pt x="1940" y="665"/>
                      <a:pt x="1940" y="665"/>
                    </a:cubicBezTo>
                    <a:cubicBezTo>
                      <a:pt x="1940" y="657"/>
                      <a:pt x="1946" y="652"/>
                      <a:pt x="1953" y="652"/>
                    </a:cubicBezTo>
                    <a:cubicBezTo>
                      <a:pt x="1972" y="652"/>
                      <a:pt x="1972" y="652"/>
                      <a:pt x="1972" y="652"/>
                    </a:cubicBezTo>
                    <a:cubicBezTo>
                      <a:pt x="1979" y="652"/>
                      <a:pt x="1985" y="657"/>
                      <a:pt x="1985" y="665"/>
                    </a:cubicBezTo>
                    <a:lnTo>
                      <a:pt x="1985" y="711"/>
                    </a:lnTo>
                    <a:close/>
                    <a:moveTo>
                      <a:pt x="1992" y="101"/>
                    </a:moveTo>
                    <a:cubicBezTo>
                      <a:pt x="1992" y="109"/>
                      <a:pt x="1986" y="115"/>
                      <a:pt x="1979" y="115"/>
                    </a:cubicBezTo>
                    <a:cubicBezTo>
                      <a:pt x="1960" y="115"/>
                      <a:pt x="1960" y="115"/>
                      <a:pt x="1960" y="115"/>
                    </a:cubicBezTo>
                    <a:cubicBezTo>
                      <a:pt x="1953" y="115"/>
                      <a:pt x="1947" y="109"/>
                      <a:pt x="1947" y="101"/>
                    </a:cubicBezTo>
                    <a:cubicBezTo>
                      <a:pt x="1947" y="55"/>
                      <a:pt x="1947" y="55"/>
                      <a:pt x="1947" y="55"/>
                    </a:cubicBezTo>
                    <a:cubicBezTo>
                      <a:pt x="1947" y="48"/>
                      <a:pt x="1953" y="42"/>
                      <a:pt x="1960" y="42"/>
                    </a:cubicBezTo>
                    <a:cubicBezTo>
                      <a:pt x="1979" y="42"/>
                      <a:pt x="1979" y="42"/>
                      <a:pt x="1979" y="42"/>
                    </a:cubicBezTo>
                    <a:cubicBezTo>
                      <a:pt x="1986" y="42"/>
                      <a:pt x="1992" y="48"/>
                      <a:pt x="1992" y="55"/>
                    </a:cubicBezTo>
                    <a:lnTo>
                      <a:pt x="1992" y="101"/>
                    </a:lnTo>
                    <a:close/>
                    <a:moveTo>
                      <a:pt x="2082" y="711"/>
                    </a:moveTo>
                    <a:cubicBezTo>
                      <a:pt x="2082" y="718"/>
                      <a:pt x="2076" y="724"/>
                      <a:pt x="2069" y="724"/>
                    </a:cubicBezTo>
                    <a:cubicBezTo>
                      <a:pt x="2050" y="724"/>
                      <a:pt x="2050" y="724"/>
                      <a:pt x="2050" y="724"/>
                    </a:cubicBezTo>
                    <a:cubicBezTo>
                      <a:pt x="2043" y="724"/>
                      <a:pt x="2037" y="718"/>
                      <a:pt x="2037" y="711"/>
                    </a:cubicBezTo>
                    <a:cubicBezTo>
                      <a:pt x="2037" y="665"/>
                      <a:pt x="2037" y="665"/>
                      <a:pt x="2037" y="665"/>
                    </a:cubicBezTo>
                    <a:cubicBezTo>
                      <a:pt x="2037" y="657"/>
                      <a:pt x="2043" y="652"/>
                      <a:pt x="2050" y="652"/>
                    </a:cubicBezTo>
                    <a:cubicBezTo>
                      <a:pt x="2069" y="652"/>
                      <a:pt x="2069" y="652"/>
                      <a:pt x="2069" y="652"/>
                    </a:cubicBezTo>
                    <a:cubicBezTo>
                      <a:pt x="2076" y="652"/>
                      <a:pt x="2082" y="657"/>
                      <a:pt x="2082" y="665"/>
                    </a:cubicBezTo>
                    <a:lnTo>
                      <a:pt x="2082" y="711"/>
                    </a:lnTo>
                    <a:close/>
                    <a:moveTo>
                      <a:pt x="2179" y="711"/>
                    </a:moveTo>
                    <a:cubicBezTo>
                      <a:pt x="2179" y="718"/>
                      <a:pt x="2173" y="724"/>
                      <a:pt x="2166" y="724"/>
                    </a:cubicBezTo>
                    <a:cubicBezTo>
                      <a:pt x="2147" y="724"/>
                      <a:pt x="2147" y="724"/>
                      <a:pt x="2147" y="724"/>
                    </a:cubicBezTo>
                    <a:cubicBezTo>
                      <a:pt x="2140" y="724"/>
                      <a:pt x="2134" y="718"/>
                      <a:pt x="2134" y="711"/>
                    </a:cubicBezTo>
                    <a:cubicBezTo>
                      <a:pt x="2134" y="665"/>
                      <a:pt x="2134" y="665"/>
                      <a:pt x="2134" y="665"/>
                    </a:cubicBezTo>
                    <a:cubicBezTo>
                      <a:pt x="2134" y="657"/>
                      <a:pt x="2140" y="652"/>
                      <a:pt x="2147" y="652"/>
                    </a:cubicBezTo>
                    <a:cubicBezTo>
                      <a:pt x="2166" y="652"/>
                      <a:pt x="2166" y="652"/>
                      <a:pt x="2166" y="652"/>
                    </a:cubicBezTo>
                    <a:cubicBezTo>
                      <a:pt x="2173" y="652"/>
                      <a:pt x="2179" y="657"/>
                      <a:pt x="2179" y="665"/>
                    </a:cubicBezTo>
                    <a:lnTo>
                      <a:pt x="2179" y="711"/>
                    </a:lnTo>
                    <a:close/>
                    <a:moveTo>
                      <a:pt x="2276" y="711"/>
                    </a:moveTo>
                    <a:cubicBezTo>
                      <a:pt x="2276" y="718"/>
                      <a:pt x="2270" y="724"/>
                      <a:pt x="2262" y="724"/>
                    </a:cubicBezTo>
                    <a:cubicBezTo>
                      <a:pt x="2244" y="724"/>
                      <a:pt x="2244" y="724"/>
                      <a:pt x="2244" y="724"/>
                    </a:cubicBezTo>
                    <a:cubicBezTo>
                      <a:pt x="2237" y="724"/>
                      <a:pt x="2231" y="718"/>
                      <a:pt x="2231" y="711"/>
                    </a:cubicBezTo>
                    <a:cubicBezTo>
                      <a:pt x="2231" y="665"/>
                      <a:pt x="2231" y="665"/>
                      <a:pt x="2231" y="665"/>
                    </a:cubicBezTo>
                    <a:cubicBezTo>
                      <a:pt x="2231" y="657"/>
                      <a:pt x="2237" y="652"/>
                      <a:pt x="2244" y="652"/>
                    </a:cubicBezTo>
                    <a:cubicBezTo>
                      <a:pt x="2262" y="652"/>
                      <a:pt x="2262" y="652"/>
                      <a:pt x="2262" y="652"/>
                    </a:cubicBezTo>
                    <a:cubicBezTo>
                      <a:pt x="2270" y="652"/>
                      <a:pt x="2276" y="657"/>
                      <a:pt x="2276" y="665"/>
                    </a:cubicBezTo>
                    <a:lnTo>
                      <a:pt x="2276" y="711"/>
                    </a:lnTo>
                    <a:close/>
                    <a:moveTo>
                      <a:pt x="2372" y="711"/>
                    </a:moveTo>
                    <a:cubicBezTo>
                      <a:pt x="2372" y="718"/>
                      <a:pt x="2367" y="724"/>
                      <a:pt x="2359" y="724"/>
                    </a:cubicBezTo>
                    <a:cubicBezTo>
                      <a:pt x="2341" y="724"/>
                      <a:pt x="2341" y="724"/>
                      <a:pt x="2341" y="724"/>
                    </a:cubicBezTo>
                    <a:cubicBezTo>
                      <a:pt x="2333" y="724"/>
                      <a:pt x="2327" y="718"/>
                      <a:pt x="2327" y="711"/>
                    </a:cubicBezTo>
                    <a:cubicBezTo>
                      <a:pt x="2327" y="665"/>
                      <a:pt x="2327" y="665"/>
                      <a:pt x="2327" y="665"/>
                    </a:cubicBezTo>
                    <a:cubicBezTo>
                      <a:pt x="2327" y="657"/>
                      <a:pt x="2333" y="652"/>
                      <a:pt x="2341" y="652"/>
                    </a:cubicBezTo>
                    <a:cubicBezTo>
                      <a:pt x="2359" y="652"/>
                      <a:pt x="2359" y="652"/>
                      <a:pt x="2359" y="652"/>
                    </a:cubicBezTo>
                    <a:cubicBezTo>
                      <a:pt x="2367" y="652"/>
                      <a:pt x="2372" y="657"/>
                      <a:pt x="2372" y="665"/>
                    </a:cubicBezTo>
                    <a:lnTo>
                      <a:pt x="2372" y="711"/>
                    </a:lnTo>
                    <a:close/>
                    <a:moveTo>
                      <a:pt x="2469" y="711"/>
                    </a:moveTo>
                    <a:cubicBezTo>
                      <a:pt x="2469" y="718"/>
                      <a:pt x="2463" y="724"/>
                      <a:pt x="2456" y="724"/>
                    </a:cubicBezTo>
                    <a:cubicBezTo>
                      <a:pt x="2437" y="724"/>
                      <a:pt x="2437" y="724"/>
                      <a:pt x="2437" y="724"/>
                    </a:cubicBezTo>
                    <a:cubicBezTo>
                      <a:pt x="2430" y="724"/>
                      <a:pt x="2424" y="718"/>
                      <a:pt x="2424" y="711"/>
                    </a:cubicBezTo>
                    <a:cubicBezTo>
                      <a:pt x="2424" y="665"/>
                      <a:pt x="2424" y="665"/>
                      <a:pt x="2424" y="665"/>
                    </a:cubicBezTo>
                    <a:cubicBezTo>
                      <a:pt x="2424" y="657"/>
                      <a:pt x="2430" y="652"/>
                      <a:pt x="2437" y="652"/>
                    </a:cubicBezTo>
                    <a:cubicBezTo>
                      <a:pt x="2456" y="652"/>
                      <a:pt x="2456" y="652"/>
                      <a:pt x="2456" y="652"/>
                    </a:cubicBezTo>
                    <a:cubicBezTo>
                      <a:pt x="2463" y="652"/>
                      <a:pt x="2469" y="657"/>
                      <a:pt x="2469" y="665"/>
                    </a:cubicBezTo>
                    <a:lnTo>
                      <a:pt x="2469" y="711"/>
                    </a:lnTo>
                    <a:close/>
                    <a:moveTo>
                      <a:pt x="2566" y="711"/>
                    </a:moveTo>
                    <a:cubicBezTo>
                      <a:pt x="2566" y="718"/>
                      <a:pt x="2560" y="724"/>
                      <a:pt x="2553" y="724"/>
                    </a:cubicBezTo>
                    <a:cubicBezTo>
                      <a:pt x="2534" y="724"/>
                      <a:pt x="2534" y="724"/>
                      <a:pt x="2534" y="724"/>
                    </a:cubicBezTo>
                    <a:cubicBezTo>
                      <a:pt x="2527" y="724"/>
                      <a:pt x="2521" y="718"/>
                      <a:pt x="2521" y="711"/>
                    </a:cubicBezTo>
                    <a:cubicBezTo>
                      <a:pt x="2521" y="665"/>
                      <a:pt x="2521" y="665"/>
                      <a:pt x="2521" y="665"/>
                    </a:cubicBezTo>
                    <a:cubicBezTo>
                      <a:pt x="2521" y="657"/>
                      <a:pt x="2527" y="652"/>
                      <a:pt x="2534" y="652"/>
                    </a:cubicBezTo>
                    <a:cubicBezTo>
                      <a:pt x="2553" y="652"/>
                      <a:pt x="2553" y="652"/>
                      <a:pt x="2553" y="652"/>
                    </a:cubicBezTo>
                    <a:cubicBezTo>
                      <a:pt x="2560" y="652"/>
                      <a:pt x="2566" y="657"/>
                      <a:pt x="2566" y="665"/>
                    </a:cubicBezTo>
                    <a:lnTo>
                      <a:pt x="2566" y="711"/>
                    </a:lnTo>
                    <a:close/>
                    <a:moveTo>
                      <a:pt x="2573" y="101"/>
                    </a:moveTo>
                    <a:cubicBezTo>
                      <a:pt x="2573" y="109"/>
                      <a:pt x="2567" y="115"/>
                      <a:pt x="2560" y="115"/>
                    </a:cubicBezTo>
                    <a:cubicBezTo>
                      <a:pt x="2541" y="115"/>
                      <a:pt x="2541" y="115"/>
                      <a:pt x="2541" y="115"/>
                    </a:cubicBezTo>
                    <a:cubicBezTo>
                      <a:pt x="2534" y="115"/>
                      <a:pt x="2528" y="109"/>
                      <a:pt x="2528" y="101"/>
                    </a:cubicBezTo>
                    <a:cubicBezTo>
                      <a:pt x="2528" y="55"/>
                      <a:pt x="2528" y="55"/>
                      <a:pt x="2528" y="55"/>
                    </a:cubicBezTo>
                    <a:cubicBezTo>
                      <a:pt x="2528" y="48"/>
                      <a:pt x="2534" y="42"/>
                      <a:pt x="2541" y="42"/>
                    </a:cubicBezTo>
                    <a:cubicBezTo>
                      <a:pt x="2560" y="42"/>
                      <a:pt x="2560" y="42"/>
                      <a:pt x="2560" y="42"/>
                    </a:cubicBezTo>
                    <a:cubicBezTo>
                      <a:pt x="2567" y="42"/>
                      <a:pt x="2573" y="48"/>
                      <a:pt x="2573" y="55"/>
                    </a:cubicBezTo>
                    <a:lnTo>
                      <a:pt x="2573" y="101"/>
                    </a:lnTo>
                    <a:close/>
                    <a:moveTo>
                      <a:pt x="2663" y="711"/>
                    </a:moveTo>
                    <a:cubicBezTo>
                      <a:pt x="2663" y="718"/>
                      <a:pt x="2657" y="724"/>
                      <a:pt x="2650" y="724"/>
                    </a:cubicBezTo>
                    <a:cubicBezTo>
                      <a:pt x="2631" y="724"/>
                      <a:pt x="2631" y="724"/>
                      <a:pt x="2631" y="724"/>
                    </a:cubicBezTo>
                    <a:cubicBezTo>
                      <a:pt x="2624" y="724"/>
                      <a:pt x="2618" y="718"/>
                      <a:pt x="2618" y="711"/>
                    </a:cubicBezTo>
                    <a:cubicBezTo>
                      <a:pt x="2618" y="665"/>
                      <a:pt x="2618" y="665"/>
                      <a:pt x="2618" y="665"/>
                    </a:cubicBezTo>
                    <a:cubicBezTo>
                      <a:pt x="2618" y="657"/>
                      <a:pt x="2624" y="652"/>
                      <a:pt x="2631" y="652"/>
                    </a:cubicBezTo>
                    <a:cubicBezTo>
                      <a:pt x="2650" y="652"/>
                      <a:pt x="2650" y="652"/>
                      <a:pt x="2650" y="652"/>
                    </a:cubicBezTo>
                    <a:cubicBezTo>
                      <a:pt x="2657" y="652"/>
                      <a:pt x="2663" y="657"/>
                      <a:pt x="2663" y="665"/>
                    </a:cubicBezTo>
                    <a:lnTo>
                      <a:pt x="2663" y="711"/>
                    </a:lnTo>
                    <a:close/>
                    <a:moveTo>
                      <a:pt x="2760" y="711"/>
                    </a:moveTo>
                    <a:cubicBezTo>
                      <a:pt x="2760" y="718"/>
                      <a:pt x="2754" y="724"/>
                      <a:pt x="2747" y="724"/>
                    </a:cubicBezTo>
                    <a:cubicBezTo>
                      <a:pt x="2728" y="724"/>
                      <a:pt x="2728" y="724"/>
                      <a:pt x="2728" y="724"/>
                    </a:cubicBezTo>
                    <a:cubicBezTo>
                      <a:pt x="2721" y="724"/>
                      <a:pt x="2715" y="718"/>
                      <a:pt x="2715" y="711"/>
                    </a:cubicBezTo>
                    <a:cubicBezTo>
                      <a:pt x="2715" y="665"/>
                      <a:pt x="2715" y="665"/>
                      <a:pt x="2715" y="665"/>
                    </a:cubicBezTo>
                    <a:cubicBezTo>
                      <a:pt x="2715" y="657"/>
                      <a:pt x="2721" y="652"/>
                      <a:pt x="2728" y="652"/>
                    </a:cubicBezTo>
                    <a:cubicBezTo>
                      <a:pt x="2747" y="652"/>
                      <a:pt x="2747" y="652"/>
                      <a:pt x="2747" y="652"/>
                    </a:cubicBezTo>
                    <a:cubicBezTo>
                      <a:pt x="2754" y="652"/>
                      <a:pt x="2760" y="657"/>
                      <a:pt x="2760" y="665"/>
                    </a:cubicBezTo>
                    <a:lnTo>
                      <a:pt x="2760" y="711"/>
                    </a:lnTo>
                    <a:close/>
                    <a:moveTo>
                      <a:pt x="2857" y="711"/>
                    </a:moveTo>
                    <a:cubicBezTo>
                      <a:pt x="2857" y="718"/>
                      <a:pt x="2851" y="724"/>
                      <a:pt x="2843" y="724"/>
                    </a:cubicBezTo>
                    <a:cubicBezTo>
                      <a:pt x="2825" y="724"/>
                      <a:pt x="2825" y="724"/>
                      <a:pt x="2825" y="724"/>
                    </a:cubicBezTo>
                    <a:cubicBezTo>
                      <a:pt x="2818" y="724"/>
                      <a:pt x="2812" y="718"/>
                      <a:pt x="2812" y="711"/>
                    </a:cubicBezTo>
                    <a:cubicBezTo>
                      <a:pt x="2812" y="665"/>
                      <a:pt x="2812" y="665"/>
                      <a:pt x="2812" y="665"/>
                    </a:cubicBezTo>
                    <a:cubicBezTo>
                      <a:pt x="2812" y="657"/>
                      <a:pt x="2818" y="652"/>
                      <a:pt x="2825" y="652"/>
                    </a:cubicBezTo>
                    <a:cubicBezTo>
                      <a:pt x="2843" y="652"/>
                      <a:pt x="2843" y="652"/>
                      <a:pt x="2843" y="652"/>
                    </a:cubicBezTo>
                    <a:cubicBezTo>
                      <a:pt x="2851" y="652"/>
                      <a:pt x="2857" y="657"/>
                      <a:pt x="2857" y="665"/>
                    </a:cubicBezTo>
                    <a:lnTo>
                      <a:pt x="2857" y="711"/>
                    </a:lnTo>
                    <a:close/>
                    <a:moveTo>
                      <a:pt x="2953" y="711"/>
                    </a:moveTo>
                    <a:cubicBezTo>
                      <a:pt x="2953" y="718"/>
                      <a:pt x="2948" y="724"/>
                      <a:pt x="2940" y="724"/>
                    </a:cubicBezTo>
                    <a:cubicBezTo>
                      <a:pt x="2922" y="724"/>
                      <a:pt x="2922" y="724"/>
                      <a:pt x="2922" y="724"/>
                    </a:cubicBezTo>
                    <a:cubicBezTo>
                      <a:pt x="2914" y="724"/>
                      <a:pt x="2909" y="718"/>
                      <a:pt x="2909" y="711"/>
                    </a:cubicBezTo>
                    <a:cubicBezTo>
                      <a:pt x="2909" y="665"/>
                      <a:pt x="2909" y="665"/>
                      <a:pt x="2909" y="665"/>
                    </a:cubicBezTo>
                    <a:cubicBezTo>
                      <a:pt x="2909" y="657"/>
                      <a:pt x="2914" y="652"/>
                      <a:pt x="2922" y="652"/>
                    </a:cubicBezTo>
                    <a:cubicBezTo>
                      <a:pt x="2940" y="652"/>
                      <a:pt x="2940" y="652"/>
                      <a:pt x="2940" y="652"/>
                    </a:cubicBezTo>
                    <a:cubicBezTo>
                      <a:pt x="2948" y="652"/>
                      <a:pt x="2953" y="657"/>
                      <a:pt x="2953" y="665"/>
                    </a:cubicBezTo>
                    <a:lnTo>
                      <a:pt x="2953" y="711"/>
                    </a:lnTo>
                    <a:close/>
                    <a:moveTo>
                      <a:pt x="3050" y="711"/>
                    </a:moveTo>
                    <a:cubicBezTo>
                      <a:pt x="3050" y="718"/>
                      <a:pt x="3044" y="724"/>
                      <a:pt x="3037" y="724"/>
                    </a:cubicBezTo>
                    <a:cubicBezTo>
                      <a:pt x="3019" y="724"/>
                      <a:pt x="3019" y="724"/>
                      <a:pt x="3019" y="724"/>
                    </a:cubicBezTo>
                    <a:cubicBezTo>
                      <a:pt x="3011" y="724"/>
                      <a:pt x="3005" y="718"/>
                      <a:pt x="3005" y="711"/>
                    </a:cubicBezTo>
                    <a:cubicBezTo>
                      <a:pt x="3005" y="665"/>
                      <a:pt x="3005" y="665"/>
                      <a:pt x="3005" y="665"/>
                    </a:cubicBezTo>
                    <a:cubicBezTo>
                      <a:pt x="3005" y="657"/>
                      <a:pt x="3011" y="652"/>
                      <a:pt x="3019" y="652"/>
                    </a:cubicBezTo>
                    <a:cubicBezTo>
                      <a:pt x="3037" y="652"/>
                      <a:pt x="3037" y="652"/>
                      <a:pt x="3037" y="652"/>
                    </a:cubicBezTo>
                    <a:cubicBezTo>
                      <a:pt x="3044" y="652"/>
                      <a:pt x="3050" y="657"/>
                      <a:pt x="3050" y="665"/>
                    </a:cubicBezTo>
                    <a:lnTo>
                      <a:pt x="3050" y="711"/>
                    </a:lnTo>
                    <a:close/>
                    <a:moveTo>
                      <a:pt x="3147" y="711"/>
                    </a:moveTo>
                    <a:cubicBezTo>
                      <a:pt x="3147" y="718"/>
                      <a:pt x="3141" y="724"/>
                      <a:pt x="3134" y="724"/>
                    </a:cubicBezTo>
                    <a:cubicBezTo>
                      <a:pt x="3115" y="724"/>
                      <a:pt x="3115" y="724"/>
                      <a:pt x="3115" y="724"/>
                    </a:cubicBezTo>
                    <a:cubicBezTo>
                      <a:pt x="3108" y="724"/>
                      <a:pt x="3102" y="718"/>
                      <a:pt x="3102" y="711"/>
                    </a:cubicBezTo>
                    <a:cubicBezTo>
                      <a:pt x="3102" y="665"/>
                      <a:pt x="3102" y="665"/>
                      <a:pt x="3102" y="665"/>
                    </a:cubicBezTo>
                    <a:cubicBezTo>
                      <a:pt x="3102" y="657"/>
                      <a:pt x="3108" y="652"/>
                      <a:pt x="3115" y="652"/>
                    </a:cubicBezTo>
                    <a:cubicBezTo>
                      <a:pt x="3134" y="652"/>
                      <a:pt x="3134" y="652"/>
                      <a:pt x="3134" y="652"/>
                    </a:cubicBezTo>
                    <a:cubicBezTo>
                      <a:pt x="3141" y="652"/>
                      <a:pt x="3147" y="657"/>
                      <a:pt x="3147" y="665"/>
                    </a:cubicBezTo>
                    <a:lnTo>
                      <a:pt x="3147" y="711"/>
                    </a:lnTo>
                    <a:close/>
                    <a:moveTo>
                      <a:pt x="3154" y="101"/>
                    </a:moveTo>
                    <a:cubicBezTo>
                      <a:pt x="3154" y="109"/>
                      <a:pt x="3148" y="115"/>
                      <a:pt x="3141" y="115"/>
                    </a:cubicBezTo>
                    <a:cubicBezTo>
                      <a:pt x="3122" y="115"/>
                      <a:pt x="3122" y="115"/>
                      <a:pt x="3122" y="115"/>
                    </a:cubicBezTo>
                    <a:cubicBezTo>
                      <a:pt x="3115" y="115"/>
                      <a:pt x="3109" y="109"/>
                      <a:pt x="3109" y="101"/>
                    </a:cubicBezTo>
                    <a:cubicBezTo>
                      <a:pt x="3109" y="55"/>
                      <a:pt x="3109" y="55"/>
                      <a:pt x="3109" y="55"/>
                    </a:cubicBezTo>
                    <a:cubicBezTo>
                      <a:pt x="3109" y="48"/>
                      <a:pt x="3115" y="42"/>
                      <a:pt x="3122" y="42"/>
                    </a:cubicBezTo>
                    <a:cubicBezTo>
                      <a:pt x="3141" y="42"/>
                      <a:pt x="3141" y="42"/>
                      <a:pt x="3141" y="42"/>
                    </a:cubicBezTo>
                    <a:cubicBezTo>
                      <a:pt x="3148" y="42"/>
                      <a:pt x="3154" y="48"/>
                      <a:pt x="3154" y="55"/>
                    </a:cubicBezTo>
                    <a:lnTo>
                      <a:pt x="3154" y="101"/>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pPr defTabSz="608899"/>
                <a:endParaRPr lang="en-US" sz="2400">
                  <a:solidFill>
                    <a:srgbClr val="262626"/>
                  </a:solidFill>
                  <a:latin typeface="Calibri"/>
                </a:endParaRPr>
              </a:p>
            </p:txBody>
          </p:sp>
          <p:grpSp>
            <p:nvGrpSpPr>
              <p:cNvPr id="31" name="Group 12"/>
              <p:cNvGrpSpPr/>
              <p:nvPr/>
            </p:nvGrpSpPr>
            <p:grpSpPr>
              <a:xfrm>
                <a:off x="670560" y="857254"/>
                <a:ext cx="1097280" cy="2286000"/>
                <a:chOff x="822960" y="895350"/>
                <a:chExt cx="1066800" cy="2209800"/>
              </a:xfrm>
            </p:grpSpPr>
            <p:sp>
              <p:nvSpPr>
                <p:cNvPr id="32" name="Rectangle 31"/>
                <p:cNvSpPr/>
                <p:nvPr/>
              </p:nvSpPr>
              <p:spPr>
                <a:xfrm>
                  <a:off x="921849" y="1123950"/>
                  <a:ext cx="869022" cy="18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899"/>
                  <a:endParaRPr lang="en-US" sz="2400">
                    <a:solidFill>
                      <a:srgbClr val="FFFFFF"/>
                    </a:solidFill>
                    <a:latin typeface="Calibri"/>
                  </a:endParaRPr>
                </a:p>
              </p:txBody>
            </p:sp>
            <p:sp>
              <p:nvSpPr>
                <p:cNvPr id="33" name="Rectangle 32"/>
                <p:cNvSpPr/>
                <p:nvPr/>
              </p:nvSpPr>
              <p:spPr>
                <a:xfrm>
                  <a:off x="822960" y="971550"/>
                  <a:ext cx="1066800" cy="1524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899"/>
                  <a:endParaRPr lang="en-US" sz="2400">
                    <a:solidFill>
                      <a:srgbClr val="FFFFFF"/>
                    </a:solidFill>
                    <a:latin typeface="Calibri"/>
                  </a:endParaRPr>
                </a:p>
              </p:txBody>
            </p:sp>
            <p:sp>
              <p:nvSpPr>
                <p:cNvPr id="34" name="Rectangle 33"/>
                <p:cNvSpPr/>
                <p:nvPr/>
              </p:nvSpPr>
              <p:spPr>
                <a:xfrm>
                  <a:off x="822960" y="2952750"/>
                  <a:ext cx="1066800" cy="1524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899"/>
                  <a:endParaRPr lang="en-US" sz="2400">
                    <a:solidFill>
                      <a:srgbClr val="FFFFFF"/>
                    </a:solidFill>
                    <a:latin typeface="Calibri"/>
                  </a:endParaRPr>
                </a:p>
              </p:txBody>
            </p:sp>
            <p:sp>
              <p:nvSpPr>
                <p:cNvPr id="35" name="Round Same Side Corner Rectangle 34"/>
                <p:cNvSpPr/>
                <p:nvPr/>
              </p:nvSpPr>
              <p:spPr>
                <a:xfrm>
                  <a:off x="1219200" y="895350"/>
                  <a:ext cx="304800" cy="76200"/>
                </a:xfrm>
                <a:prstGeom prst="round2SameRect">
                  <a:avLst>
                    <a:gd name="adj1" fmla="val 35416"/>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899"/>
                  <a:endParaRPr lang="en-US" sz="2400">
                    <a:solidFill>
                      <a:srgbClr val="FFFFFF"/>
                    </a:solidFill>
                    <a:latin typeface="Calibri"/>
                  </a:endParaRPr>
                </a:p>
              </p:txBody>
            </p:sp>
          </p:grpSp>
        </p:grpSp>
        <p:sp>
          <p:nvSpPr>
            <p:cNvPr id="29" name="Rectangle 28"/>
            <p:cNvSpPr/>
            <p:nvPr userDrawn="1"/>
          </p:nvSpPr>
          <p:spPr>
            <a:xfrm>
              <a:off x="772160" y="1123950"/>
              <a:ext cx="893851" cy="1828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899"/>
              <a:endParaRPr lang="en-US" sz="2400">
                <a:solidFill>
                  <a:srgbClr val="FFFFFF"/>
                </a:solidFill>
                <a:latin typeface="Calibri"/>
              </a:endParaRPr>
            </a:p>
          </p:txBody>
        </p:sp>
      </p:grpSp>
      <p:sp>
        <p:nvSpPr>
          <p:cNvPr id="36" name="Picture Placeholder 7"/>
          <p:cNvSpPr>
            <a:spLocks noGrp="1"/>
          </p:cNvSpPr>
          <p:nvPr>
            <p:ph type="pic" sz="quarter" idx="13" hasCustomPrompt="1"/>
          </p:nvPr>
        </p:nvSpPr>
        <p:spPr>
          <a:xfrm>
            <a:off x="2375075" y="2496461"/>
            <a:ext cx="2133600" cy="1143000"/>
          </a:xfrm>
          <a:prstGeom prst="rect">
            <a:avLst/>
          </a:prstGeom>
          <a:ln w="3175">
            <a:noFill/>
          </a:ln>
        </p:spPr>
        <p:txBody>
          <a:bodyPr tIns="852501" bIns="0" anchor="ctr"/>
          <a:lstStyle>
            <a:lvl1pPr algn="ctr">
              <a:buNone/>
              <a:defRPr sz="1500" b="1">
                <a:solidFill>
                  <a:schemeClr val="bg1"/>
                </a:solidFill>
              </a:defRPr>
            </a:lvl1pPr>
          </a:lstStyle>
          <a:p>
            <a:r>
              <a:rPr lang="en-US" dirty="0"/>
              <a:t>Click Icon To Add Image</a:t>
            </a:r>
          </a:p>
        </p:txBody>
      </p:sp>
      <p:sp>
        <p:nvSpPr>
          <p:cNvPr id="37" name="Picture Placeholder 7"/>
          <p:cNvSpPr>
            <a:spLocks noGrp="1"/>
          </p:cNvSpPr>
          <p:nvPr>
            <p:ph type="pic" sz="quarter" idx="14" hasCustomPrompt="1"/>
          </p:nvPr>
        </p:nvSpPr>
        <p:spPr>
          <a:xfrm>
            <a:off x="8979075" y="2496461"/>
            <a:ext cx="2133600" cy="1143000"/>
          </a:xfrm>
          <a:prstGeom prst="rect">
            <a:avLst/>
          </a:prstGeom>
          <a:ln w="3175">
            <a:noFill/>
          </a:ln>
        </p:spPr>
        <p:txBody>
          <a:bodyPr tIns="852501" bIns="0" anchor="ctr"/>
          <a:lstStyle>
            <a:lvl1pPr algn="ctr">
              <a:buNone/>
              <a:defRPr sz="1500" b="1">
                <a:solidFill>
                  <a:schemeClr val="bg1"/>
                </a:solidFill>
              </a:defRPr>
            </a:lvl1pPr>
          </a:lstStyle>
          <a:p>
            <a:r>
              <a:rPr lang="en-US" dirty="0"/>
              <a:t>Click Icon To Add Image</a:t>
            </a:r>
          </a:p>
        </p:txBody>
      </p:sp>
      <p:sp>
        <p:nvSpPr>
          <p:cNvPr id="38" name="Picture Placeholder 7"/>
          <p:cNvSpPr>
            <a:spLocks noGrp="1"/>
          </p:cNvSpPr>
          <p:nvPr>
            <p:ph type="pic" sz="quarter" idx="15" hasCustomPrompt="1"/>
          </p:nvPr>
        </p:nvSpPr>
        <p:spPr>
          <a:xfrm>
            <a:off x="6777741" y="2496461"/>
            <a:ext cx="2133600" cy="1143000"/>
          </a:xfrm>
          <a:prstGeom prst="rect">
            <a:avLst/>
          </a:prstGeom>
          <a:ln w="3175">
            <a:noFill/>
          </a:ln>
        </p:spPr>
        <p:txBody>
          <a:bodyPr tIns="852501" bIns="0" anchor="ctr"/>
          <a:lstStyle>
            <a:lvl1pPr algn="ctr">
              <a:buNone/>
              <a:defRPr sz="1500" b="1">
                <a:solidFill>
                  <a:schemeClr val="bg1"/>
                </a:solidFill>
              </a:defRPr>
            </a:lvl1pPr>
          </a:lstStyle>
          <a:p>
            <a:r>
              <a:rPr lang="en-US" dirty="0"/>
              <a:t>Click Icon To Add Image</a:t>
            </a:r>
          </a:p>
        </p:txBody>
      </p:sp>
      <p:sp>
        <p:nvSpPr>
          <p:cNvPr id="44" name="Picture Placeholder 7"/>
          <p:cNvSpPr>
            <a:spLocks noGrp="1"/>
          </p:cNvSpPr>
          <p:nvPr>
            <p:ph type="pic" sz="quarter" idx="16" hasCustomPrompt="1"/>
          </p:nvPr>
        </p:nvSpPr>
        <p:spPr>
          <a:xfrm>
            <a:off x="4576408" y="2496461"/>
            <a:ext cx="2133600" cy="1143000"/>
          </a:xfrm>
          <a:prstGeom prst="rect">
            <a:avLst/>
          </a:prstGeom>
          <a:ln w="3175">
            <a:noFill/>
          </a:ln>
        </p:spPr>
        <p:txBody>
          <a:bodyPr tIns="852501" bIns="0" anchor="ctr"/>
          <a:lstStyle>
            <a:lvl1pPr algn="ctr">
              <a:buNone/>
              <a:defRPr sz="1500" b="1">
                <a:solidFill>
                  <a:schemeClr val="bg1"/>
                </a:solidFill>
              </a:defRPr>
            </a:lvl1pPr>
          </a:lstStyle>
          <a:p>
            <a:r>
              <a:rPr lang="en-US" dirty="0"/>
              <a:t>Click Icon To Add Image</a:t>
            </a:r>
          </a:p>
        </p:txBody>
      </p:sp>
      <p:sp>
        <p:nvSpPr>
          <p:cNvPr id="45" name="Text Placeholder 3"/>
          <p:cNvSpPr>
            <a:spLocks noGrp="1"/>
          </p:cNvSpPr>
          <p:nvPr>
            <p:ph type="body" sz="half" idx="17"/>
          </p:nvPr>
        </p:nvSpPr>
        <p:spPr>
          <a:xfrm rot="16200000">
            <a:off x="739845" y="2939441"/>
            <a:ext cx="1595235" cy="257040"/>
          </a:xfrm>
          <a:prstGeom prst="rect">
            <a:avLst/>
          </a:prstGeom>
        </p:spPr>
        <p:txBody>
          <a:bodyPr wrap="none" lIns="0" tIns="0" rIns="0" bIns="0" anchor="ctr">
            <a:noAutofit/>
          </a:bodyPr>
          <a:lstStyle>
            <a:lvl1pPr marL="0" indent="0" algn="ctr">
              <a:buNone/>
              <a:defRPr sz="4300" b="1" baseline="0">
                <a:solidFill>
                  <a:schemeClr val="bg1"/>
                </a:solidFill>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endParaRPr lang="en-US" dirty="0"/>
          </a:p>
        </p:txBody>
      </p:sp>
    </p:spTree>
    <p:extLst>
      <p:ext uri="{BB962C8B-B14F-4D97-AF65-F5344CB8AC3E}">
        <p14:creationId xmlns:p14="http://schemas.microsoft.com/office/powerpoint/2010/main" val="114517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animEffect transition="in" filter="fade">
                                      <p:cBhvr>
                                        <p:cTn id="13" dur="500"/>
                                        <p:tgtEl>
                                          <p:spTgt spid="23">
                                            <p:txEl>
                                              <p:pRg st="0" end="0"/>
                                            </p:txEl>
                                          </p:spTgt>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par>
                          <p:cTn id="18" fill="hold">
                            <p:stCondLst>
                              <p:cond delay="1500"/>
                            </p:stCondLst>
                            <p:childTnLst>
                              <p:par>
                                <p:cTn id="19" presetID="1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45">
                                            <p:txEl>
                                              <p:pRg st="0" end="0"/>
                                            </p:txEl>
                                          </p:spTgt>
                                        </p:tgtEl>
                                        <p:attrNameLst>
                                          <p:attrName>style.visibility</p:attrName>
                                        </p:attrNameLst>
                                      </p:cBhvr>
                                      <p:to>
                                        <p:strVal val="visible"/>
                                      </p:to>
                                    </p:set>
                                    <p:animEffect transition="in" filter="fade">
                                      <p:cBhvr>
                                        <p:cTn id="21" dur="500"/>
                                        <p:tgtEl>
                                          <p:spTgt spid="45">
                                            <p:txEl>
                                              <p:pRg st="0" end="0"/>
                                            </p:txEl>
                                          </p:spTgt>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left)">
                                      <p:cBhvr>
                                        <p:cTn id="25" dur="500"/>
                                        <p:tgtEl>
                                          <p:spTgt spid="36"/>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left)">
                                      <p:cBhvr>
                                        <p:cTn id="29" dur="500"/>
                                        <p:tgtEl>
                                          <p:spTgt spid="44"/>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left)">
                                      <p:cBhvr>
                                        <p:cTn id="33" dur="500"/>
                                        <p:tgtEl>
                                          <p:spTgt spid="38"/>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36" grpId="0"/>
      <p:bldP spid="37" grpId="0"/>
      <p:bldP spid="38" grpId="0"/>
      <p:bldP spid="44" grpId="0"/>
      <p:bldP spid="45" grpId="0" build="p">
        <p:tmplLst>
          <p:tmpl lvl="1">
            <p:tnLst>
              <p:par>
                <p:cTn xmlns:p14="http://schemas.microsoft.com/office/powerpoint/2010/main" presetID="10" presetClass="entr" presetSubtype="0"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7_team">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336800" y="558803"/>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12" name="Text Placeholder 3"/>
          <p:cNvSpPr>
            <a:spLocks noGrp="1"/>
          </p:cNvSpPr>
          <p:nvPr>
            <p:ph type="body" sz="half" idx="2" hasCustomPrompt="1"/>
          </p:nvPr>
        </p:nvSpPr>
        <p:spPr>
          <a:xfrm>
            <a:off x="3352800" y="910789"/>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
        <p:nvSpPr>
          <p:cNvPr id="8" name="Picture Placeholder 7"/>
          <p:cNvSpPr>
            <a:spLocks noGrp="1"/>
          </p:cNvSpPr>
          <p:nvPr>
            <p:ph type="pic" sz="quarter" idx="18" hasCustomPrompt="1"/>
          </p:nvPr>
        </p:nvSpPr>
        <p:spPr>
          <a:xfrm>
            <a:off x="1572260" y="2724389"/>
            <a:ext cx="1524000" cy="1444752"/>
          </a:xfrm>
          <a:prstGeom prst="rect">
            <a:avLst/>
          </a:prstGeom>
          <a:ln>
            <a:noFill/>
          </a:ln>
        </p:spPr>
        <p:txBody>
          <a:bodyPr bIns="365406" anchor="b"/>
          <a:lstStyle>
            <a:lvl1pPr algn="ctr">
              <a:buNone/>
              <a:defRPr sz="1600">
                <a:solidFill>
                  <a:schemeClr val="tx1">
                    <a:lumMod val="50000"/>
                    <a:lumOff val="50000"/>
                  </a:schemeClr>
                </a:solidFill>
              </a:defRPr>
            </a:lvl1pPr>
          </a:lstStyle>
          <a:p>
            <a:r>
              <a:rPr lang="en-US" dirty="0"/>
              <a:t>Image Holder</a:t>
            </a:r>
          </a:p>
        </p:txBody>
      </p:sp>
      <p:sp>
        <p:nvSpPr>
          <p:cNvPr id="9" name="Teardrop 8"/>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10"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Tree>
    <p:extLst>
      <p:ext uri="{BB962C8B-B14F-4D97-AF65-F5344CB8AC3E}">
        <p14:creationId xmlns:p14="http://schemas.microsoft.com/office/powerpoint/2010/main" val="65394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99_Custom Layout">
    <p:bg>
      <p:bgPr>
        <a:solidFill>
          <a:schemeClr val="bg1"/>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2336800" y="558803"/>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13" name="Text Placeholder 3"/>
          <p:cNvSpPr>
            <a:spLocks noGrp="1"/>
          </p:cNvSpPr>
          <p:nvPr>
            <p:ph type="body" sz="half" idx="2" hasCustomPrompt="1"/>
          </p:nvPr>
        </p:nvSpPr>
        <p:spPr>
          <a:xfrm>
            <a:off x="3352800" y="910789"/>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
        <p:nvSpPr>
          <p:cNvPr id="6" name="Teardrop 5"/>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7"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Tree>
    <p:extLst>
      <p:ext uri="{BB962C8B-B14F-4D97-AF65-F5344CB8AC3E}">
        <p14:creationId xmlns:p14="http://schemas.microsoft.com/office/powerpoint/2010/main" val="178115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Business time 1">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2336800" y="558803"/>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13" name="Text Placeholder 3"/>
          <p:cNvSpPr>
            <a:spLocks noGrp="1"/>
          </p:cNvSpPr>
          <p:nvPr>
            <p:ph type="body" sz="half" idx="2" hasCustomPrompt="1"/>
          </p:nvPr>
        </p:nvSpPr>
        <p:spPr>
          <a:xfrm>
            <a:off x="3352800" y="910789"/>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
        <p:nvSpPr>
          <p:cNvPr id="18" name="Picture Placeholder 7"/>
          <p:cNvSpPr>
            <a:spLocks noGrp="1"/>
          </p:cNvSpPr>
          <p:nvPr>
            <p:ph type="pic" sz="quarter" idx="16" hasCustomPrompt="1"/>
          </p:nvPr>
        </p:nvSpPr>
        <p:spPr>
          <a:xfrm>
            <a:off x="1955800" y="4819653"/>
            <a:ext cx="938784" cy="546099"/>
          </a:xfrm>
          <a:prstGeom prst="roundRect">
            <a:avLst>
              <a:gd name="adj" fmla="val 5620"/>
            </a:avLst>
          </a:prstGeom>
          <a:ln w="12700">
            <a:solidFill>
              <a:schemeClr val="accent1"/>
            </a:solidFill>
          </a:ln>
        </p:spPr>
        <p:txBody>
          <a:bodyPr bIns="365406" anchor="t"/>
          <a:lstStyle>
            <a:lvl1pPr algn="ctr">
              <a:buNone/>
              <a:defRPr sz="700" b="1">
                <a:solidFill>
                  <a:schemeClr val="tx1">
                    <a:lumMod val="50000"/>
                    <a:lumOff val="50000"/>
                  </a:schemeClr>
                </a:solidFill>
              </a:defRPr>
            </a:lvl1pPr>
          </a:lstStyle>
          <a:p>
            <a:r>
              <a:rPr lang="en-US" dirty="0"/>
              <a:t>Image Holder</a:t>
            </a:r>
          </a:p>
        </p:txBody>
      </p:sp>
      <p:sp>
        <p:nvSpPr>
          <p:cNvPr id="19" name="Picture Placeholder 7"/>
          <p:cNvSpPr>
            <a:spLocks noGrp="1"/>
          </p:cNvSpPr>
          <p:nvPr>
            <p:ph type="pic" sz="quarter" idx="17" hasCustomPrompt="1"/>
          </p:nvPr>
        </p:nvSpPr>
        <p:spPr>
          <a:xfrm>
            <a:off x="4106333" y="4819653"/>
            <a:ext cx="938784" cy="546099"/>
          </a:xfrm>
          <a:prstGeom prst="roundRect">
            <a:avLst>
              <a:gd name="adj" fmla="val 5620"/>
            </a:avLst>
          </a:prstGeom>
          <a:ln w="12700">
            <a:solidFill>
              <a:schemeClr val="accent2"/>
            </a:solidFill>
          </a:ln>
        </p:spPr>
        <p:txBody>
          <a:bodyPr bIns="365406" anchor="t"/>
          <a:lstStyle>
            <a:lvl1pPr algn="ctr">
              <a:buNone/>
              <a:defRPr sz="700" b="1">
                <a:solidFill>
                  <a:schemeClr val="tx1">
                    <a:lumMod val="50000"/>
                    <a:lumOff val="50000"/>
                  </a:schemeClr>
                </a:solidFill>
              </a:defRPr>
            </a:lvl1pPr>
          </a:lstStyle>
          <a:p>
            <a:r>
              <a:rPr lang="en-US" dirty="0"/>
              <a:t>Image Holder</a:t>
            </a:r>
          </a:p>
        </p:txBody>
      </p:sp>
      <p:sp>
        <p:nvSpPr>
          <p:cNvPr id="20" name="Picture Placeholder 7"/>
          <p:cNvSpPr>
            <a:spLocks noGrp="1"/>
          </p:cNvSpPr>
          <p:nvPr>
            <p:ph type="pic" sz="quarter" idx="18" hasCustomPrompt="1"/>
          </p:nvPr>
        </p:nvSpPr>
        <p:spPr>
          <a:xfrm>
            <a:off x="6256867" y="4819653"/>
            <a:ext cx="938784" cy="546099"/>
          </a:xfrm>
          <a:prstGeom prst="roundRect">
            <a:avLst>
              <a:gd name="adj" fmla="val 5620"/>
            </a:avLst>
          </a:prstGeom>
          <a:ln w="12700">
            <a:solidFill>
              <a:schemeClr val="accent3"/>
            </a:solidFill>
          </a:ln>
        </p:spPr>
        <p:txBody>
          <a:bodyPr bIns="365406" anchor="t"/>
          <a:lstStyle>
            <a:lvl1pPr algn="ctr">
              <a:buNone/>
              <a:defRPr sz="700" b="1">
                <a:solidFill>
                  <a:schemeClr val="tx1">
                    <a:lumMod val="50000"/>
                    <a:lumOff val="50000"/>
                  </a:schemeClr>
                </a:solidFill>
              </a:defRPr>
            </a:lvl1pPr>
          </a:lstStyle>
          <a:p>
            <a:r>
              <a:rPr lang="en-US" dirty="0"/>
              <a:t>Image Holder</a:t>
            </a:r>
          </a:p>
        </p:txBody>
      </p:sp>
      <p:sp>
        <p:nvSpPr>
          <p:cNvPr id="21" name="Picture Placeholder 7"/>
          <p:cNvSpPr>
            <a:spLocks noGrp="1"/>
          </p:cNvSpPr>
          <p:nvPr>
            <p:ph type="pic" sz="quarter" idx="19" hasCustomPrompt="1"/>
          </p:nvPr>
        </p:nvSpPr>
        <p:spPr>
          <a:xfrm>
            <a:off x="8411633" y="4819653"/>
            <a:ext cx="938784" cy="546099"/>
          </a:xfrm>
          <a:prstGeom prst="roundRect">
            <a:avLst>
              <a:gd name="adj" fmla="val 5620"/>
            </a:avLst>
          </a:prstGeom>
          <a:ln w="12700">
            <a:solidFill>
              <a:schemeClr val="accent4"/>
            </a:solidFill>
          </a:ln>
        </p:spPr>
        <p:txBody>
          <a:bodyPr bIns="365406" anchor="t"/>
          <a:lstStyle>
            <a:lvl1pPr algn="ctr">
              <a:buNone/>
              <a:defRPr sz="700" b="1">
                <a:solidFill>
                  <a:schemeClr val="tx1">
                    <a:lumMod val="50000"/>
                    <a:lumOff val="50000"/>
                  </a:schemeClr>
                </a:solidFill>
              </a:defRPr>
            </a:lvl1pPr>
          </a:lstStyle>
          <a:p>
            <a:r>
              <a:rPr lang="en-US" dirty="0"/>
              <a:t>Image Holder</a:t>
            </a:r>
          </a:p>
        </p:txBody>
      </p:sp>
      <p:sp>
        <p:nvSpPr>
          <p:cNvPr id="10" name="Teardrop 9"/>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11"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Tree>
    <p:extLst>
      <p:ext uri="{BB962C8B-B14F-4D97-AF65-F5344CB8AC3E}">
        <p14:creationId xmlns:p14="http://schemas.microsoft.com/office/powerpoint/2010/main" val="246109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C26F4A-7C92-4639-8329-AEDA5AC519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08B520E1-F68C-4E9C-AFA4-7F21E2D0CE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A599D0D-EB07-4CDC-90D3-DDF606521A9D}"/>
              </a:ext>
            </a:extLst>
          </p:cNvPr>
          <p:cNvSpPr>
            <a:spLocks noGrp="1"/>
          </p:cNvSpPr>
          <p:nvPr>
            <p:ph type="dt" sz="half" idx="10"/>
          </p:nvPr>
        </p:nvSpPr>
        <p:spPr/>
        <p:txBody>
          <a:bodyPr/>
          <a:lstStyle/>
          <a:p>
            <a:fld id="{071F51B2-7FE7-4D01-9F00-35F32D62EF6E}" type="datetimeFigureOut">
              <a:rPr lang="en-US" smtClean="0"/>
              <a:t>1/21/19</a:t>
            </a:fld>
            <a:endParaRPr lang="en-US"/>
          </a:p>
        </p:txBody>
      </p:sp>
      <p:sp>
        <p:nvSpPr>
          <p:cNvPr id="5" name="Footer Placeholder 4">
            <a:extLst>
              <a:ext uri="{FF2B5EF4-FFF2-40B4-BE49-F238E27FC236}">
                <a16:creationId xmlns:a16="http://schemas.microsoft.com/office/drawing/2014/main" xmlns="" id="{9247188E-BCBB-4C41-8EE2-0D9174BA7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4C4163F-BB88-4FA5-8E7A-C63697785223}"/>
              </a:ext>
            </a:extLst>
          </p:cNvPr>
          <p:cNvSpPr>
            <a:spLocks noGrp="1"/>
          </p:cNvSpPr>
          <p:nvPr>
            <p:ph type="sldNum" sz="quarter" idx="12"/>
          </p:nvPr>
        </p:nvSpPr>
        <p:spPr/>
        <p:txBody>
          <a:bodyPr/>
          <a:lstStyle/>
          <a:p>
            <a:fld id="{3FAAA009-982F-42E8-AFC0-07CC10F215F2}" type="slidenum">
              <a:rPr lang="en-US" smtClean="0"/>
              <a:t>‹#›</a:t>
            </a:fld>
            <a:endParaRPr lang="en-US"/>
          </a:p>
        </p:txBody>
      </p:sp>
    </p:spTree>
    <p:extLst>
      <p:ext uri="{BB962C8B-B14F-4D97-AF65-F5344CB8AC3E}">
        <p14:creationId xmlns:p14="http://schemas.microsoft.com/office/powerpoint/2010/main" val="375568279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Business time 2">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2336800" y="558803"/>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13" name="Text Placeholder 3"/>
          <p:cNvSpPr>
            <a:spLocks noGrp="1"/>
          </p:cNvSpPr>
          <p:nvPr>
            <p:ph type="body" sz="half" idx="2" hasCustomPrompt="1"/>
          </p:nvPr>
        </p:nvSpPr>
        <p:spPr>
          <a:xfrm>
            <a:off x="3352800" y="910789"/>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
        <p:nvSpPr>
          <p:cNvPr id="10" name="Picture Placeholder 7"/>
          <p:cNvSpPr>
            <a:spLocks noGrp="1"/>
          </p:cNvSpPr>
          <p:nvPr>
            <p:ph type="pic" sz="quarter" idx="16" hasCustomPrompt="1"/>
          </p:nvPr>
        </p:nvSpPr>
        <p:spPr>
          <a:xfrm>
            <a:off x="3264747" y="4635501"/>
            <a:ext cx="938784" cy="546099"/>
          </a:xfrm>
          <a:prstGeom prst="roundRect">
            <a:avLst>
              <a:gd name="adj" fmla="val 5620"/>
            </a:avLst>
          </a:prstGeom>
          <a:ln w="12700">
            <a:solidFill>
              <a:schemeClr val="accent1"/>
            </a:solidFill>
          </a:ln>
        </p:spPr>
        <p:txBody>
          <a:bodyPr bIns="365406" anchor="t"/>
          <a:lstStyle>
            <a:lvl1pPr algn="ctr">
              <a:buNone/>
              <a:defRPr sz="700" b="1">
                <a:solidFill>
                  <a:schemeClr val="tx1">
                    <a:lumMod val="50000"/>
                    <a:lumOff val="50000"/>
                  </a:schemeClr>
                </a:solidFill>
              </a:defRPr>
            </a:lvl1pPr>
          </a:lstStyle>
          <a:p>
            <a:r>
              <a:rPr lang="en-US" dirty="0"/>
              <a:t>Image Holder</a:t>
            </a:r>
          </a:p>
        </p:txBody>
      </p:sp>
      <p:sp>
        <p:nvSpPr>
          <p:cNvPr id="11" name="Picture Placeholder 7"/>
          <p:cNvSpPr>
            <a:spLocks noGrp="1"/>
          </p:cNvSpPr>
          <p:nvPr>
            <p:ph type="pic" sz="quarter" idx="17" hasCustomPrompt="1"/>
          </p:nvPr>
        </p:nvSpPr>
        <p:spPr>
          <a:xfrm>
            <a:off x="4829669" y="4635501"/>
            <a:ext cx="938784" cy="546099"/>
          </a:xfrm>
          <a:prstGeom prst="roundRect">
            <a:avLst>
              <a:gd name="adj" fmla="val 5620"/>
            </a:avLst>
          </a:prstGeom>
          <a:ln w="12700">
            <a:solidFill>
              <a:schemeClr val="accent2"/>
            </a:solidFill>
          </a:ln>
        </p:spPr>
        <p:txBody>
          <a:bodyPr bIns="365406" anchor="t"/>
          <a:lstStyle>
            <a:lvl1pPr algn="ctr">
              <a:buNone/>
              <a:defRPr sz="700" b="1">
                <a:solidFill>
                  <a:schemeClr val="tx1">
                    <a:lumMod val="50000"/>
                    <a:lumOff val="50000"/>
                  </a:schemeClr>
                </a:solidFill>
              </a:defRPr>
            </a:lvl1pPr>
          </a:lstStyle>
          <a:p>
            <a:r>
              <a:rPr lang="en-US" dirty="0"/>
              <a:t>Image Holder</a:t>
            </a:r>
          </a:p>
        </p:txBody>
      </p:sp>
      <p:sp>
        <p:nvSpPr>
          <p:cNvPr id="16" name="Picture Placeholder 7"/>
          <p:cNvSpPr>
            <a:spLocks noGrp="1"/>
          </p:cNvSpPr>
          <p:nvPr>
            <p:ph type="pic" sz="quarter" idx="18" hasCustomPrompt="1"/>
          </p:nvPr>
        </p:nvSpPr>
        <p:spPr>
          <a:xfrm>
            <a:off x="6394592" y="4635501"/>
            <a:ext cx="938784" cy="546099"/>
          </a:xfrm>
          <a:prstGeom prst="roundRect">
            <a:avLst>
              <a:gd name="adj" fmla="val 5620"/>
            </a:avLst>
          </a:prstGeom>
          <a:ln w="12700">
            <a:solidFill>
              <a:schemeClr val="accent3"/>
            </a:solidFill>
          </a:ln>
        </p:spPr>
        <p:txBody>
          <a:bodyPr bIns="365406" anchor="t"/>
          <a:lstStyle>
            <a:lvl1pPr algn="ctr">
              <a:buNone/>
              <a:defRPr sz="700" b="1">
                <a:solidFill>
                  <a:schemeClr val="tx1">
                    <a:lumMod val="50000"/>
                    <a:lumOff val="50000"/>
                  </a:schemeClr>
                </a:solidFill>
              </a:defRPr>
            </a:lvl1pPr>
          </a:lstStyle>
          <a:p>
            <a:r>
              <a:rPr lang="en-US" dirty="0"/>
              <a:t>Image Holder</a:t>
            </a:r>
          </a:p>
        </p:txBody>
      </p:sp>
      <p:sp>
        <p:nvSpPr>
          <p:cNvPr id="17" name="Picture Placeholder 7"/>
          <p:cNvSpPr>
            <a:spLocks noGrp="1"/>
          </p:cNvSpPr>
          <p:nvPr>
            <p:ph type="pic" sz="quarter" idx="19" hasCustomPrompt="1"/>
          </p:nvPr>
        </p:nvSpPr>
        <p:spPr>
          <a:xfrm>
            <a:off x="7959513" y="4635501"/>
            <a:ext cx="938784" cy="546099"/>
          </a:xfrm>
          <a:prstGeom prst="roundRect">
            <a:avLst>
              <a:gd name="adj" fmla="val 5620"/>
            </a:avLst>
          </a:prstGeom>
          <a:ln w="12700">
            <a:solidFill>
              <a:schemeClr val="accent4"/>
            </a:solidFill>
          </a:ln>
        </p:spPr>
        <p:txBody>
          <a:bodyPr bIns="365406" anchor="t"/>
          <a:lstStyle>
            <a:lvl1pPr algn="ctr">
              <a:buNone/>
              <a:defRPr sz="700" b="1">
                <a:solidFill>
                  <a:schemeClr val="tx1">
                    <a:lumMod val="50000"/>
                    <a:lumOff val="50000"/>
                  </a:schemeClr>
                </a:solidFill>
              </a:defRPr>
            </a:lvl1pPr>
          </a:lstStyle>
          <a:p>
            <a:r>
              <a:rPr lang="en-US" dirty="0"/>
              <a:t>Image Holder</a:t>
            </a:r>
          </a:p>
        </p:txBody>
      </p:sp>
      <p:sp>
        <p:nvSpPr>
          <p:cNvPr id="18" name="Teardrop 17"/>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19"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Tree>
    <p:extLst>
      <p:ext uri="{BB962C8B-B14F-4D97-AF65-F5344CB8AC3E}">
        <p14:creationId xmlns:p14="http://schemas.microsoft.com/office/powerpoint/2010/main" val="160746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Business time 2">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2336800" y="558803"/>
            <a:ext cx="7518400" cy="353524"/>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13" name="Text Placeholder 3"/>
          <p:cNvSpPr>
            <a:spLocks noGrp="1"/>
          </p:cNvSpPr>
          <p:nvPr>
            <p:ph type="body" sz="half" idx="2" hasCustomPrompt="1"/>
          </p:nvPr>
        </p:nvSpPr>
        <p:spPr>
          <a:xfrm>
            <a:off x="3352800" y="910789"/>
            <a:ext cx="5486400" cy="200747"/>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8899" indent="0">
              <a:buNone/>
              <a:defRPr sz="1600"/>
            </a:lvl2pPr>
            <a:lvl3pPr marL="1217880" indent="0">
              <a:buNone/>
              <a:defRPr sz="1300"/>
            </a:lvl3pPr>
            <a:lvl4pPr marL="1826805" indent="0">
              <a:buNone/>
              <a:defRPr sz="1200"/>
            </a:lvl4pPr>
            <a:lvl5pPr marL="2435758" indent="0">
              <a:buNone/>
              <a:defRPr sz="1200"/>
            </a:lvl5pPr>
            <a:lvl6pPr marL="3044656" indent="0">
              <a:buNone/>
              <a:defRPr sz="1200"/>
            </a:lvl6pPr>
            <a:lvl7pPr marL="3653555" indent="0">
              <a:buNone/>
              <a:defRPr sz="1200"/>
            </a:lvl7pPr>
            <a:lvl8pPr marL="4262507" indent="0">
              <a:buNone/>
              <a:defRPr sz="1200"/>
            </a:lvl8pPr>
            <a:lvl9pPr marL="4871442" indent="0">
              <a:buNone/>
              <a:defRPr sz="1200"/>
            </a:lvl9pPr>
          </a:lstStyle>
          <a:p>
            <a:pPr lvl="0"/>
            <a:r>
              <a:rPr lang="en-US" dirty="0"/>
              <a:t>Subtext Goes Here</a:t>
            </a:r>
          </a:p>
        </p:txBody>
      </p:sp>
      <p:sp>
        <p:nvSpPr>
          <p:cNvPr id="36" name="Picture Placeholder 7"/>
          <p:cNvSpPr>
            <a:spLocks noGrp="1"/>
          </p:cNvSpPr>
          <p:nvPr>
            <p:ph type="pic" sz="quarter" idx="17" hasCustomPrompt="1"/>
          </p:nvPr>
        </p:nvSpPr>
        <p:spPr>
          <a:xfrm>
            <a:off x="1266819" y="2369887"/>
            <a:ext cx="2353056" cy="603504"/>
          </a:xfrm>
          <a:prstGeom prst="rect">
            <a:avLst/>
          </a:prstGeom>
          <a:ln>
            <a:noFill/>
          </a:ln>
        </p:spPr>
        <p:txBody>
          <a:bodyPr bIns="365406" anchor="b"/>
          <a:lstStyle>
            <a:lvl1pPr algn="ctr">
              <a:buNone/>
              <a:defRPr sz="1600">
                <a:solidFill>
                  <a:schemeClr val="tx1">
                    <a:lumMod val="50000"/>
                    <a:lumOff val="50000"/>
                  </a:schemeClr>
                </a:solidFill>
              </a:defRPr>
            </a:lvl1pPr>
          </a:lstStyle>
          <a:p>
            <a:r>
              <a:rPr lang="en-US" dirty="0"/>
              <a:t>Image Holder</a:t>
            </a:r>
          </a:p>
        </p:txBody>
      </p:sp>
      <p:sp>
        <p:nvSpPr>
          <p:cNvPr id="37" name="Picture Placeholder 7"/>
          <p:cNvSpPr>
            <a:spLocks noGrp="1"/>
          </p:cNvSpPr>
          <p:nvPr>
            <p:ph type="pic" sz="quarter" idx="18" hasCustomPrompt="1"/>
          </p:nvPr>
        </p:nvSpPr>
        <p:spPr>
          <a:xfrm>
            <a:off x="4673600" y="2369887"/>
            <a:ext cx="2353056" cy="603504"/>
          </a:xfrm>
          <a:prstGeom prst="rect">
            <a:avLst/>
          </a:prstGeom>
          <a:ln>
            <a:noFill/>
          </a:ln>
        </p:spPr>
        <p:txBody>
          <a:bodyPr bIns="365406" anchor="b"/>
          <a:lstStyle>
            <a:lvl1pPr algn="ctr">
              <a:buNone/>
              <a:defRPr sz="1600">
                <a:solidFill>
                  <a:schemeClr val="tx1">
                    <a:lumMod val="50000"/>
                    <a:lumOff val="50000"/>
                  </a:schemeClr>
                </a:solidFill>
              </a:defRPr>
            </a:lvl1pPr>
          </a:lstStyle>
          <a:p>
            <a:r>
              <a:rPr lang="en-US" dirty="0"/>
              <a:t>Image Holder</a:t>
            </a:r>
          </a:p>
        </p:txBody>
      </p:sp>
      <p:sp>
        <p:nvSpPr>
          <p:cNvPr id="38" name="Picture Placeholder 7"/>
          <p:cNvSpPr>
            <a:spLocks noGrp="1"/>
          </p:cNvSpPr>
          <p:nvPr>
            <p:ph type="pic" sz="quarter" idx="19" hasCustomPrompt="1"/>
          </p:nvPr>
        </p:nvSpPr>
        <p:spPr>
          <a:xfrm>
            <a:off x="8077200" y="2369887"/>
            <a:ext cx="2353056" cy="603504"/>
          </a:xfrm>
          <a:prstGeom prst="rect">
            <a:avLst/>
          </a:prstGeom>
          <a:ln>
            <a:noFill/>
          </a:ln>
        </p:spPr>
        <p:txBody>
          <a:bodyPr bIns="365406" anchor="b"/>
          <a:lstStyle>
            <a:lvl1pPr algn="ctr" rtl="0">
              <a:buNone/>
              <a:defRPr sz="1600">
                <a:solidFill>
                  <a:schemeClr val="tx1">
                    <a:lumMod val="50000"/>
                    <a:lumOff val="50000"/>
                  </a:schemeClr>
                </a:solidFill>
              </a:defRPr>
            </a:lvl1pPr>
          </a:lstStyle>
          <a:p>
            <a:r>
              <a:rPr lang="en-US" dirty="0"/>
              <a:t>Image Holder</a:t>
            </a:r>
          </a:p>
        </p:txBody>
      </p:sp>
      <p:sp>
        <p:nvSpPr>
          <p:cNvPr id="39" name="Picture Placeholder 7"/>
          <p:cNvSpPr>
            <a:spLocks noGrp="1"/>
          </p:cNvSpPr>
          <p:nvPr>
            <p:ph type="pic" sz="quarter" idx="20" hasCustomPrompt="1"/>
          </p:nvPr>
        </p:nvSpPr>
        <p:spPr>
          <a:xfrm>
            <a:off x="8487833" y="4374896"/>
            <a:ext cx="2353056" cy="603504"/>
          </a:xfrm>
          <a:prstGeom prst="rect">
            <a:avLst/>
          </a:prstGeom>
          <a:ln>
            <a:noFill/>
          </a:ln>
        </p:spPr>
        <p:txBody>
          <a:bodyPr bIns="365406" anchor="b"/>
          <a:lstStyle>
            <a:lvl1pPr algn="ctr" rtl="0">
              <a:buNone/>
              <a:defRPr sz="1600">
                <a:solidFill>
                  <a:schemeClr val="tx1">
                    <a:lumMod val="50000"/>
                    <a:lumOff val="50000"/>
                  </a:schemeClr>
                </a:solidFill>
              </a:defRPr>
            </a:lvl1pPr>
          </a:lstStyle>
          <a:p>
            <a:r>
              <a:rPr lang="en-US" dirty="0"/>
              <a:t>Image Holder</a:t>
            </a:r>
          </a:p>
        </p:txBody>
      </p:sp>
      <p:sp>
        <p:nvSpPr>
          <p:cNvPr id="40" name="Picture Placeholder 7"/>
          <p:cNvSpPr>
            <a:spLocks noGrp="1"/>
          </p:cNvSpPr>
          <p:nvPr>
            <p:ph type="pic" sz="quarter" idx="21" hasCustomPrompt="1"/>
          </p:nvPr>
        </p:nvSpPr>
        <p:spPr>
          <a:xfrm>
            <a:off x="5090583" y="4374896"/>
            <a:ext cx="2353056" cy="603504"/>
          </a:xfrm>
          <a:prstGeom prst="rect">
            <a:avLst/>
          </a:prstGeom>
          <a:ln>
            <a:noFill/>
          </a:ln>
        </p:spPr>
        <p:txBody>
          <a:bodyPr bIns="365406" anchor="b"/>
          <a:lstStyle>
            <a:lvl1pPr algn="ctr" rtl="0">
              <a:buNone/>
              <a:defRPr sz="1600">
                <a:solidFill>
                  <a:schemeClr val="tx1">
                    <a:lumMod val="50000"/>
                    <a:lumOff val="50000"/>
                  </a:schemeClr>
                </a:solidFill>
              </a:defRPr>
            </a:lvl1pPr>
          </a:lstStyle>
          <a:p>
            <a:r>
              <a:rPr lang="en-US" dirty="0"/>
              <a:t>Image Holder</a:t>
            </a:r>
          </a:p>
        </p:txBody>
      </p:sp>
      <p:sp>
        <p:nvSpPr>
          <p:cNvPr id="41" name="Picture Placeholder 7"/>
          <p:cNvSpPr>
            <a:spLocks noGrp="1"/>
          </p:cNvSpPr>
          <p:nvPr>
            <p:ph type="pic" sz="quarter" idx="22" hasCustomPrompt="1"/>
          </p:nvPr>
        </p:nvSpPr>
        <p:spPr>
          <a:xfrm>
            <a:off x="1693333" y="4374896"/>
            <a:ext cx="2353056" cy="603504"/>
          </a:xfrm>
          <a:prstGeom prst="rect">
            <a:avLst/>
          </a:prstGeom>
          <a:ln>
            <a:noFill/>
          </a:ln>
        </p:spPr>
        <p:txBody>
          <a:bodyPr bIns="365406" anchor="b"/>
          <a:lstStyle>
            <a:lvl1pPr algn="ctr" rtl="0">
              <a:buNone/>
              <a:defRPr sz="1600">
                <a:solidFill>
                  <a:schemeClr val="tx1">
                    <a:lumMod val="50000"/>
                    <a:lumOff val="50000"/>
                  </a:schemeClr>
                </a:solidFill>
              </a:defRPr>
            </a:lvl1pPr>
          </a:lstStyle>
          <a:p>
            <a:r>
              <a:rPr lang="en-US" dirty="0"/>
              <a:t>Image Holder</a:t>
            </a:r>
          </a:p>
        </p:txBody>
      </p:sp>
      <p:sp>
        <p:nvSpPr>
          <p:cNvPr id="16" name="Teardrop 15"/>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17"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Tree>
    <p:extLst>
      <p:ext uri="{BB962C8B-B14F-4D97-AF65-F5344CB8AC3E}">
        <p14:creationId xmlns:p14="http://schemas.microsoft.com/office/powerpoint/2010/main" val="335612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4" name="Teardrop 3"/>
          <p:cNvSpPr>
            <a:spLocks noChangeAspect="1"/>
          </p:cNvSpPr>
          <p:nvPr userDrawn="1"/>
        </p:nvSpPr>
        <p:spPr>
          <a:xfrm rot="8108625">
            <a:off x="146352" y="6378072"/>
            <a:ext cx="392957" cy="29140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02" tIns="60901" rIns="121802" bIns="60901" rtlCol="0" anchor="ctr"/>
          <a:lstStyle/>
          <a:p>
            <a:pPr algn="ctr" defTabSz="608899"/>
            <a:endParaRPr lang="en-US" sz="2400" dirty="0">
              <a:solidFill>
                <a:srgbClr val="FFFFFF"/>
              </a:solidFill>
              <a:latin typeface="Calibri"/>
            </a:endParaRPr>
          </a:p>
        </p:txBody>
      </p:sp>
      <p:sp>
        <p:nvSpPr>
          <p:cNvPr id="5" name="Slide Number Placeholder 4"/>
          <p:cNvSpPr txBox="1">
            <a:spLocks/>
          </p:cNvSpPr>
          <p:nvPr userDrawn="1"/>
        </p:nvSpPr>
        <p:spPr>
          <a:xfrm>
            <a:off x="37768" y="6386460"/>
            <a:ext cx="610241" cy="274637"/>
          </a:xfrm>
          <a:prstGeom prst="rect">
            <a:avLst/>
          </a:prstGeom>
        </p:spPr>
        <p:txBody>
          <a:bodyPr vert="horz" lIns="121802" tIns="60901" rIns="121802" bIns="60901"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solidFill>
                  <a:srgbClr val="262626">
                    <a:lumMod val="75000"/>
                    <a:lumOff val="25000"/>
                  </a:srgbClr>
                </a:solidFill>
                <a:latin typeface="Calibri"/>
              </a:rPr>
              <a:pPr/>
              <a:t>‹#›</a:t>
            </a:fld>
            <a:endParaRPr lang="en-US" sz="1600" dirty="0">
              <a:solidFill>
                <a:srgbClr val="262626">
                  <a:lumMod val="75000"/>
                  <a:lumOff val="25000"/>
                </a:srgbClr>
              </a:solidFill>
              <a:latin typeface="Calibri"/>
            </a:endParaRPr>
          </a:p>
        </p:txBody>
      </p:sp>
    </p:spTree>
    <p:extLst>
      <p:ext uri="{BB962C8B-B14F-4D97-AF65-F5344CB8AC3E}">
        <p14:creationId xmlns:p14="http://schemas.microsoft.com/office/powerpoint/2010/main" val="269147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userDrawn="1">
  <p:cSld name="IDS Photo with Caption-Full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p:spPr>
        <p:txBody>
          <a:bodyPr/>
          <a:lstStyle/>
          <a:p>
            <a:endParaRPr lang="en-US"/>
          </a:p>
        </p:txBody>
      </p:sp>
      <p:sp>
        <p:nvSpPr>
          <p:cNvPr id="9" name="Text Placeholder 8"/>
          <p:cNvSpPr>
            <a:spLocks noGrp="1"/>
          </p:cNvSpPr>
          <p:nvPr>
            <p:ph type="body" sz="quarter" idx="15" hasCustomPrompt="1"/>
          </p:nvPr>
        </p:nvSpPr>
        <p:spPr>
          <a:xfrm>
            <a:off x="1685148" y="2420954"/>
            <a:ext cx="8821737" cy="3908425"/>
          </a:xfrm>
          <a:solidFill>
            <a:schemeClr val="bg1">
              <a:alpha val="90000"/>
            </a:schemeClr>
          </a:solidFill>
        </p:spPr>
        <p:txBody>
          <a:bodyPr lIns="274240" tIns="274240" rIns="274240" bIns="274240"/>
          <a:lstStyle>
            <a:lvl1pPr algn="ctr">
              <a:defRPr sz="5500" b="1">
                <a:solidFill>
                  <a:schemeClr val="accent6"/>
                </a:solidFill>
                <a:latin typeface="Lucida Bright" charset="0"/>
                <a:ea typeface="Lucida Bright" charset="0"/>
                <a:cs typeface="Lucida Bright" charset="0"/>
              </a:defRPr>
            </a:lvl1pPr>
            <a:lvl2pPr marL="0" indent="0" algn="ctr">
              <a:buNone/>
              <a:defRPr sz="4000"/>
            </a:lvl2pPr>
          </a:lstStyle>
          <a:p>
            <a:pPr lvl="0"/>
            <a:r>
              <a:rPr lang="en-US"/>
              <a:t>Click to edit </a:t>
            </a:r>
            <a:br>
              <a:rPr lang="en-US"/>
            </a:br>
            <a:r>
              <a:rPr lang="en-US"/>
              <a:t>Master text styles</a:t>
            </a:r>
          </a:p>
          <a:p>
            <a:pPr lvl="1"/>
            <a:r>
              <a:rPr lang="en-US"/>
              <a:t>Second level</a:t>
            </a:r>
          </a:p>
        </p:txBody>
      </p:sp>
    </p:spTree>
    <p:extLst>
      <p:ext uri="{BB962C8B-B14F-4D97-AF65-F5344CB8AC3E}">
        <p14:creationId xmlns:p14="http://schemas.microsoft.com/office/powerpoint/2010/main" val="554413114"/>
      </p:ext>
    </p:extLst>
  </p:cSld>
  <p:clrMapOvr>
    <a:masterClrMapping/>
  </p:clrMapOvr>
  <p:transition xmlns:p14="http://schemas.microsoft.com/office/powerpoint/2010/main" spd="slow">
    <p:cove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Slide Number Placeholder 3"/>
          <p:cNvSpPr txBox="1">
            <a:spLocks/>
          </p:cNvSpPr>
          <p:nvPr userDrawn="1"/>
        </p:nvSpPr>
        <p:spPr>
          <a:xfrm>
            <a:off x="127001" y="6365876"/>
            <a:ext cx="795867" cy="365125"/>
          </a:xfrm>
          <a:prstGeom prst="rect">
            <a:avLst/>
          </a:prstGeom>
          <a:noFill/>
        </p:spPr>
        <p:txBody>
          <a:bodyPr vert="horz" lIns="108836" tIns="54417" rIns="108836" bIns="54417" rtlCol="0" anchor="b" anchorCtr="0"/>
          <a:lstStyle>
            <a:defPPr>
              <a:defRPr lang="en-US"/>
            </a:defPPr>
            <a:lvl1pPr marL="0" algn="ctr" defTabSz="1306220" rtl="0" eaLnBrk="1" latinLnBrk="0" hangingPunct="1">
              <a:defRPr sz="1700" kern="1200">
                <a:solidFill>
                  <a:schemeClr val="tx1">
                    <a:tint val="75000"/>
                  </a:schemeClr>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a:lstStyle>
          <a:p>
            <a:pPr algn="l"/>
            <a:fld id="{88C02A3A-A74E-4567-BAFE-5219AB7951A7}" type="slidenum">
              <a:rPr lang="en-US" sz="1200" smtClean="0">
                <a:solidFill>
                  <a:srgbClr val="FFFFFF"/>
                </a:solidFill>
                <a:latin typeface="Arial"/>
                <a:cs typeface="Arial"/>
              </a:rPr>
              <a:pPr algn="l"/>
              <a:t>‹#›</a:t>
            </a:fld>
            <a:endParaRPr lang="en-US" sz="1200" dirty="0">
              <a:solidFill>
                <a:srgbClr val="FFFFFF"/>
              </a:solidFill>
              <a:latin typeface="Arial"/>
              <a:cs typeface="Arial"/>
            </a:endParaRPr>
          </a:p>
        </p:txBody>
      </p:sp>
    </p:spTree>
    <p:extLst>
      <p:ext uri="{BB962C8B-B14F-4D97-AF65-F5344CB8AC3E}">
        <p14:creationId xmlns:p14="http://schemas.microsoft.com/office/powerpoint/2010/main" val="252263126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 y="611515"/>
            <a:ext cx="12191999" cy="6246484"/>
          </a:xfrm>
          <a:prstGeom prst="rect">
            <a:avLst/>
          </a:prstGeom>
        </p:spPr>
      </p:pic>
      <p:sp>
        <p:nvSpPr>
          <p:cNvPr id="2" name="Slide Number Placeholder 3"/>
          <p:cNvSpPr txBox="1">
            <a:spLocks/>
          </p:cNvSpPr>
          <p:nvPr userDrawn="1"/>
        </p:nvSpPr>
        <p:spPr>
          <a:xfrm>
            <a:off x="127001" y="6365876"/>
            <a:ext cx="795867" cy="365125"/>
          </a:xfrm>
          <a:prstGeom prst="rect">
            <a:avLst/>
          </a:prstGeom>
          <a:noFill/>
        </p:spPr>
        <p:txBody>
          <a:bodyPr vert="horz" lIns="108836" tIns="54417" rIns="108836" bIns="54417" rtlCol="0" anchor="b" anchorCtr="0"/>
          <a:lstStyle>
            <a:defPPr>
              <a:defRPr lang="en-US"/>
            </a:defPPr>
            <a:lvl1pPr marL="0" algn="ctr" defTabSz="1306220" rtl="0" eaLnBrk="1" latinLnBrk="0" hangingPunct="1">
              <a:defRPr sz="1700" kern="1200">
                <a:solidFill>
                  <a:schemeClr val="tx1">
                    <a:tint val="75000"/>
                  </a:schemeClr>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a:lstStyle>
          <a:p>
            <a:pPr algn="l"/>
            <a:fld id="{88C02A3A-A74E-4567-BAFE-5219AB7951A7}" type="slidenum">
              <a:rPr lang="en-US" sz="1200" smtClean="0">
                <a:solidFill>
                  <a:srgbClr val="FFFFFF"/>
                </a:solidFill>
                <a:latin typeface="Arial"/>
                <a:cs typeface="Arial"/>
              </a:rPr>
              <a:pPr algn="l"/>
              <a:t>‹#›</a:t>
            </a:fld>
            <a:endParaRPr lang="en-US" sz="1200" dirty="0">
              <a:solidFill>
                <a:srgbClr val="FFFFFF"/>
              </a:solidFill>
              <a:latin typeface="Arial"/>
              <a:cs typeface="Arial"/>
            </a:endParaRPr>
          </a:p>
        </p:txBody>
      </p:sp>
    </p:spTree>
    <p:extLst>
      <p:ext uri="{BB962C8B-B14F-4D97-AF65-F5344CB8AC3E}">
        <p14:creationId xmlns:p14="http://schemas.microsoft.com/office/powerpoint/2010/main" val="290335807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72" y="617132"/>
            <a:ext cx="12172656" cy="6253703"/>
          </a:xfrm>
          <a:prstGeom prst="rect">
            <a:avLst/>
          </a:prstGeom>
        </p:spPr>
      </p:pic>
      <p:sp>
        <p:nvSpPr>
          <p:cNvPr id="2" name="Slide Number Placeholder 3"/>
          <p:cNvSpPr txBox="1">
            <a:spLocks/>
          </p:cNvSpPr>
          <p:nvPr userDrawn="1"/>
        </p:nvSpPr>
        <p:spPr>
          <a:xfrm>
            <a:off x="127001" y="6365876"/>
            <a:ext cx="795867" cy="365125"/>
          </a:xfrm>
          <a:prstGeom prst="rect">
            <a:avLst/>
          </a:prstGeom>
          <a:noFill/>
        </p:spPr>
        <p:txBody>
          <a:bodyPr vert="horz" lIns="108836" tIns="54417" rIns="108836" bIns="54417" rtlCol="0" anchor="b" anchorCtr="0"/>
          <a:lstStyle>
            <a:defPPr>
              <a:defRPr lang="en-US"/>
            </a:defPPr>
            <a:lvl1pPr marL="0" algn="ctr" defTabSz="1306220" rtl="0" eaLnBrk="1" latinLnBrk="0" hangingPunct="1">
              <a:defRPr sz="1700" kern="1200">
                <a:solidFill>
                  <a:schemeClr val="tx1">
                    <a:tint val="75000"/>
                  </a:schemeClr>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a:lstStyle>
          <a:p>
            <a:pPr algn="l"/>
            <a:fld id="{88C02A3A-A74E-4567-BAFE-5219AB7951A7}" type="slidenum">
              <a:rPr lang="en-US" sz="1200" smtClean="0">
                <a:solidFill>
                  <a:srgbClr val="FFFFFF"/>
                </a:solidFill>
                <a:latin typeface="Arial"/>
                <a:cs typeface="Arial"/>
              </a:rPr>
              <a:pPr algn="l"/>
              <a:t>‹#›</a:t>
            </a:fld>
            <a:endParaRPr lang="en-US" sz="1200" dirty="0">
              <a:solidFill>
                <a:srgbClr val="FFFFFF"/>
              </a:solidFill>
              <a:latin typeface="Arial"/>
              <a:cs typeface="Arial"/>
            </a:endParaRPr>
          </a:p>
        </p:txBody>
      </p:sp>
    </p:spTree>
    <p:extLst>
      <p:ext uri="{BB962C8B-B14F-4D97-AF65-F5344CB8AC3E}">
        <p14:creationId xmlns:p14="http://schemas.microsoft.com/office/powerpoint/2010/main" val="62377363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cSld name="1 Line Headline 2 col">
    <p:spTree>
      <p:nvGrpSpPr>
        <p:cNvPr id="1" name=""/>
        <p:cNvGrpSpPr/>
        <p:nvPr/>
      </p:nvGrpSpPr>
      <p:grpSpPr>
        <a:xfrm>
          <a:off x="0" y="0"/>
          <a:ext cx="0" cy="0"/>
          <a:chOff x="0" y="0"/>
          <a:chExt cx="0" cy="0"/>
        </a:xfrm>
      </p:grpSpPr>
      <p:sp>
        <p:nvSpPr>
          <p:cNvPr id="2" name="Title 1"/>
          <p:cNvSpPr>
            <a:spLocks noGrp="1"/>
          </p:cNvSpPr>
          <p:nvPr>
            <p:ph type="title"/>
          </p:nvPr>
        </p:nvSpPr>
        <p:spPr>
          <a:xfrm>
            <a:off x="1524001" y="609600"/>
            <a:ext cx="9163051" cy="645584"/>
          </a:xfrm>
          <a:prstGeom prst="rect">
            <a:avLst/>
          </a:prstGeom>
        </p:spPr>
        <p:txBody>
          <a:bodyPr lIns="121904" tIns="60952" rIns="121904" bIns="60952"/>
          <a:lstStyle>
            <a:lvl1pPr>
              <a:defRPr>
                <a:solidFill>
                  <a:srgbClr val="72736F"/>
                </a:solidFill>
              </a:defRPr>
            </a:lvl1pPr>
          </a:lstStyle>
          <a:p>
            <a:r>
              <a:rPr lang="en-US" dirty="0"/>
              <a:t>Click to edit Master title style</a:t>
            </a:r>
          </a:p>
        </p:txBody>
      </p:sp>
      <p:sp>
        <p:nvSpPr>
          <p:cNvPr id="3" name="Content Placeholder 2"/>
          <p:cNvSpPr>
            <a:spLocks noGrp="1"/>
          </p:cNvSpPr>
          <p:nvPr>
            <p:ph idx="1"/>
          </p:nvPr>
        </p:nvSpPr>
        <p:spPr>
          <a:xfrm>
            <a:off x="1528239" y="2598965"/>
            <a:ext cx="4832351" cy="3840423"/>
          </a:xfrm>
          <a:prstGeom prst="rect">
            <a:avLst/>
          </a:prstGeom>
        </p:spPr>
        <p:txBody>
          <a:bodyPr lIns="121904" tIns="60952" rIns="121904" bIns="60952"/>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6731843" y="2598965"/>
            <a:ext cx="4859024" cy="3840423"/>
          </a:xfrm>
          <a:prstGeom prst="rect">
            <a:avLst/>
          </a:prstGeom>
        </p:spPr>
        <p:txBody>
          <a:bodyPr lIns="121904" tIns="60952" rIns="121904" bIns="60952"/>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1"/>
          </p:nvPr>
        </p:nvSpPr>
        <p:spPr>
          <a:xfrm>
            <a:off x="1528241" y="1830652"/>
            <a:ext cx="10062633" cy="685641"/>
          </a:xfrm>
          <a:prstGeom prst="rect">
            <a:avLst/>
          </a:prstGeom>
        </p:spPr>
        <p:txBody>
          <a:bodyPr lIns="121904" tIns="60952" rIns="121904" bIns="60952"/>
          <a:lstStyle>
            <a:lvl1pPr marL="0" indent="0">
              <a:buNone/>
              <a:defRPr>
                <a:solidFill>
                  <a:srgbClr val="E6942C"/>
                </a:solidFill>
              </a:defRPr>
            </a:lvl1pPr>
          </a:lstStyle>
          <a:p>
            <a:pPr lvl="0"/>
            <a:r>
              <a:rPr lang="en-US" dirty="0"/>
              <a:t>Click to edit Master</a:t>
            </a:r>
          </a:p>
        </p:txBody>
      </p:sp>
    </p:spTree>
    <p:extLst>
      <p:ext uri="{BB962C8B-B14F-4D97-AF65-F5344CB8AC3E}">
        <p14:creationId xmlns:p14="http://schemas.microsoft.com/office/powerpoint/2010/main" val="197580239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677" y="606639"/>
            <a:ext cx="12205508" cy="6257524"/>
          </a:xfrm>
          <a:prstGeom prst="rect">
            <a:avLst/>
          </a:prstGeom>
        </p:spPr>
      </p:pic>
      <p:sp>
        <p:nvSpPr>
          <p:cNvPr id="2" name="Slide Number Placeholder 3"/>
          <p:cNvSpPr txBox="1">
            <a:spLocks/>
          </p:cNvSpPr>
          <p:nvPr userDrawn="1"/>
        </p:nvSpPr>
        <p:spPr>
          <a:xfrm>
            <a:off x="127001" y="6365876"/>
            <a:ext cx="795867" cy="365125"/>
          </a:xfrm>
          <a:prstGeom prst="rect">
            <a:avLst/>
          </a:prstGeom>
          <a:noFill/>
        </p:spPr>
        <p:txBody>
          <a:bodyPr vert="horz" lIns="108836" tIns="54417" rIns="108836" bIns="54417" rtlCol="0" anchor="b" anchorCtr="0"/>
          <a:lstStyle>
            <a:defPPr>
              <a:defRPr lang="en-US"/>
            </a:defPPr>
            <a:lvl1pPr marL="0" algn="ctr" defTabSz="1306220" rtl="0" eaLnBrk="1" latinLnBrk="0" hangingPunct="1">
              <a:defRPr sz="1700" kern="1200">
                <a:solidFill>
                  <a:schemeClr val="tx1">
                    <a:tint val="75000"/>
                  </a:schemeClr>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a:lstStyle>
          <a:p>
            <a:pPr algn="l"/>
            <a:fld id="{88C02A3A-A74E-4567-BAFE-5219AB7951A7}" type="slidenum">
              <a:rPr lang="en-US" sz="1200" smtClean="0">
                <a:solidFill>
                  <a:srgbClr val="FFFFFF"/>
                </a:solidFill>
                <a:latin typeface="Arial"/>
                <a:cs typeface="Arial"/>
              </a:rPr>
              <a:pPr algn="l"/>
              <a:t>‹#›</a:t>
            </a:fld>
            <a:endParaRPr lang="en-US" sz="1200" dirty="0">
              <a:solidFill>
                <a:srgbClr val="FFFFFF"/>
              </a:solidFill>
              <a:latin typeface="Arial"/>
              <a:cs typeface="Arial"/>
            </a:endParaRPr>
          </a:p>
        </p:txBody>
      </p:sp>
      <p:sp>
        <p:nvSpPr>
          <p:cNvPr id="6" name="Title 1"/>
          <p:cNvSpPr>
            <a:spLocks noGrp="1"/>
          </p:cNvSpPr>
          <p:nvPr>
            <p:ph type="title"/>
          </p:nvPr>
        </p:nvSpPr>
        <p:spPr>
          <a:xfrm>
            <a:off x="1524001" y="609600"/>
            <a:ext cx="9163051" cy="645584"/>
          </a:xfrm>
          <a:prstGeom prst="rect">
            <a:avLst/>
          </a:prstGeom>
        </p:spPr>
        <p:txBody>
          <a:bodyPr lIns="121904" tIns="60952" rIns="121904" bIns="60952"/>
          <a:lstStyle>
            <a:lvl1pPr>
              <a:defRPr>
                <a:solidFill>
                  <a:srgbClr val="72736F"/>
                </a:solidFill>
              </a:defRPr>
            </a:lvl1pPr>
          </a:lstStyle>
          <a:p>
            <a:r>
              <a:rPr lang="en-US" dirty="0"/>
              <a:t>Click to edit Master title style</a:t>
            </a:r>
          </a:p>
        </p:txBody>
      </p:sp>
      <p:sp>
        <p:nvSpPr>
          <p:cNvPr id="7" name="Content Placeholder 2"/>
          <p:cNvSpPr>
            <a:spLocks noGrp="1"/>
          </p:cNvSpPr>
          <p:nvPr>
            <p:ph idx="1"/>
          </p:nvPr>
        </p:nvSpPr>
        <p:spPr>
          <a:xfrm>
            <a:off x="1549515" y="1832853"/>
            <a:ext cx="10048068" cy="3840423"/>
          </a:xfrm>
          <a:prstGeom prst="rect">
            <a:avLst/>
          </a:prstGeom>
        </p:spPr>
        <p:txBody>
          <a:bodyPr lIns="121904" tIns="60952" rIns="121904" bIns="60952"/>
          <a:lstStyle>
            <a:lvl1pPr>
              <a:defRPr>
                <a:solidFill>
                  <a:srgbClr val="72736F"/>
                </a:solidFill>
              </a:defRPr>
            </a:lvl1pPr>
            <a:lvl2pPr>
              <a:defRPr>
                <a:solidFill>
                  <a:srgbClr val="72736F"/>
                </a:solidFill>
              </a:defRPr>
            </a:lvl2pPr>
            <a:lvl3pPr>
              <a:defRPr>
                <a:solidFill>
                  <a:srgbClr val="72736F"/>
                </a:solidFill>
              </a:defRPr>
            </a:lvl3pPr>
            <a:lvl4pPr>
              <a:defRPr>
                <a:solidFill>
                  <a:srgbClr val="72736F"/>
                </a:solidFill>
              </a:defRPr>
            </a:lvl4pPr>
            <a:lvl5pPr>
              <a:defRPr>
                <a:solidFill>
                  <a:srgbClr val="72736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919535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LS Title Slide">
    <p:spTree>
      <p:nvGrpSpPr>
        <p:cNvPr id="1" name=""/>
        <p:cNvGrpSpPr/>
        <p:nvPr/>
      </p:nvGrpSpPr>
      <p:grpSpPr>
        <a:xfrm>
          <a:off x="0" y="0"/>
          <a:ext cx="0" cy="0"/>
          <a:chOff x="0" y="0"/>
          <a:chExt cx="0" cy="0"/>
        </a:xfrm>
      </p:grpSpPr>
      <p:sp>
        <p:nvSpPr>
          <p:cNvPr id="22" name="Picture Placeholder 21"/>
          <p:cNvSpPr>
            <a:spLocks noGrp="1"/>
          </p:cNvSpPr>
          <p:nvPr>
            <p:ph type="pic" sz="quarter" idx="10"/>
          </p:nvPr>
        </p:nvSpPr>
        <p:spPr>
          <a:xfrm>
            <a:off x="0" y="0"/>
            <a:ext cx="12192000" cy="6858000"/>
          </a:xfrm>
        </p:spPr>
        <p:txBody>
          <a:bodyPr/>
          <a:lstStyle/>
          <a:p>
            <a:endParaRPr lang="en-US"/>
          </a:p>
        </p:txBody>
      </p:sp>
      <p:sp>
        <p:nvSpPr>
          <p:cNvPr id="2" name="Title 1"/>
          <p:cNvSpPr>
            <a:spLocks noGrp="1"/>
          </p:cNvSpPr>
          <p:nvPr>
            <p:ph type="ctrTitle"/>
          </p:nvPr>
        </p:nvSpPr>
        <p:spPr>
          <a:xfrm>
            <a:off x="400608" y="1471751"/>
            <a:ext cx="5773783" cy="4030148"/>
          </a:xfrm>
        </p:spPr>
        <p:txBody>
          <a:bodyPr lIns="274240" tIns="274240" rIns="274240" bIns="274240" anchor="ctr" anchorCtr="0">
            <a:noAutofit/>
          </a:bodyPr>
          <a:lstStyle>
            <a:lvl1pPr algn="ctr">
              <a:defRPr sz="4000" b="1" cap="none" baseline="0">
                <a:solidFill>
                  <a:schemeClr val="tx2"/>
                </a:solidFill>
                <a:latin typeface="Lucida Bright" charset="0"/>
                <a:ea typeface="Lucida Bright" charset="0"/>
                <a:cs typeface="Lucida Bright" charset="0"/>
              </a:defRPr>
            </a:lvl1pPr>
          </a:lstStyle>
          <a:p>
            <a:r>
              <a:rPr lang="en-US"/>
              <a:t>Click to edit Master title style</a:t>
            </a:r>
          </a:p>
        </p:txBody>
      </p:sp>
      <p:sp>
        <p:nvSpPr>
          <p:cNvPr id="3" name="Subtitle 2"/>
          <p:cNvSpPr>
            <a:spLocks noGrp="1"/>
          </p:cNvSpPr>
          <p:nvPr>
            <p:ph type="subTitle" idx="1"/>
          </p:nvPr>
        </p:nvSpPr>
        <p:spPr>
          <a:xfrm>
            <a:off x="400595" y="5507037"/>
            <a:ext cx="5782492" cy="815387"/>
          </a:xfrm>
          <a:solidFill>
            <a:schemeClr val="accent2"/>
          </a:solidFill>
        </p:spPr>
        <p:txBody>
          <a:bodyPr anchor="ctr">
            <a:normAutofit/>
          </a:bodyPr>
          <a:lstStyle>
            <a:lvl1pPr marL="0" indent="0" algn="ctr">
              <a:buNone/>
              <a:defRPr sz="1900" i="0">
                <a:solidFill>
                  <a:schemeClr val="bg1"/>
                </a:solidFill>
              </a:defRPr>
            </a:lvl1pPr>
            <a:lvl2pPr marL="457059" indent="0" algn="ctr">
              <a:buNone/>
              <a:defRPr sz="2000"/>
            </a:lvl2pPr>
            <a:lvl3pPr marL="914128" indent="0" algn="ctr">
              <a:buNone/>
              <a:defRPr sz="1900"/>
            </a:lvl3pPr>
            <a:lvl4pPr marL="1371192" indent="0" algn="ctr">
              <a:buNone/>
              <a:defRPr sz="1600"/>
            </a:lvl4pPr>
            <a:lvl5pPr marL="1828256" indent="0" algn="ctr">
              <a:buNone/>
              <a:defRPr sz="1600"/>
            </a:lvl5pPr>
            <a:lvl6pPr marL="2285326" indent="0" algn="ctr">
              <a:buNone/>
              <a:defRPr sz="1600"/>
            </a:lvl6pPr>
            <a:lvl7pPr marL="2742382" indent="0" algn="ctr">
              <a:buNone/>
              <a:defRPr sz="1600"/>
            </a:lvl7pPr>
            <a:lvl8pPr marL="3199440" indent="0" algn="ctr">
              <a:buNone/>
              <a:defRPr sz="1600"/>
            </a:lvl8pPr>
            <a:lvl9pPr marL="3656499" indent="0" algn="ctr">
              <a:buNone/>
              <a:defRPr sz="1600"/>
            </a:lvl9pPr>
          </a:lstStyle>
          <a:p>
            <a:r>
              <a:rPr lang="en-US"/>
              <a:t>Click to edit Master subtitle style</a:t>
            </a:r>
          </a:p>
        </p:txBody>
      </p:sp>
    </p:spTree>
    <p:extLst>
      <p:ext uri="{BB962C8B-B14F-4D97-AF65-F5344CB8AC3E}">
        <p14:creationId xmlns:p14="http://schemas.microsoft.com/office/powerpoint/2010/main" val="52799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51">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51" y="54"/>
            <a:ext cx="12192001" cy="4343721"/>
          </a:xfrm>
          <a:custGeom>
            <a:avLst/>
            <a:gdLst>
              <a:gd name="connsiteX0" fmla="*/ 0 w 12170443"/>
              <a:gd name="connsiteY0" fmla="*/ 0 h 2489983"/>
              <a:gd name="connsiteX1" fmla="*/ 12170443 w 12170443"/>
              <a:gd name="connsiteY1" fmla="*/ 0 h 2489983"/>
              <a:gd name="connsiteX2" fmla="*/ 12170443 w 12170443"/>
              <a:gd name="connsiteY2" fmla="*/ 2489983 h 2489983"/>
              <a:gd name="connsiteX3" fmla="*/ 0 w 12170443"/>
              <a:gd name="connsiteY3" fmla="*/ 2489983 h 2489983"/>
            </a:gdLst>
            <a:ahLst/>
            <a:cxnLst>
              <a:cxn ang="0">
                <a:pos x="connsiteX0" y="connsiteY0"/>
              </a:cxn>
              <a:cxn ang="0">
                <a:pos x="connsiteX1" y="connsiteY1"/>
              </a:cxn>
              <a:cxn ang="0">
                <a:pos x="connsiteX2" y="connsiteY2"/>
              </a:cxn>
              <a:cxn ang="0">
                <a:pos x="connsiteX3" y="connsiteY3"/>
              </a:cxn>
            </a:cxnLst>
            <a:rect l="l" t="t" r="r" b="b"/>
            <a:pathLst>
              <a:path w="12170443" h="2489983">
                <a:moveTo>
                  <a:pt x="0" y="0"/>
                </a:moveTo>
                <a:lnTo>
                  <a:pt x="12170443" y="0"/>
                </a:lnTo>
                <a:lnTo>
                  <a:pt x="12170443" y="2489983"/>
                </a:lnTo>
                <a:lnTo>
                  <a:pt x="0" y="2489983"/>
                </a:lnTo>
                <a:close/>
              </a:path>
            </a:pathLst>
          </a:custGeom>
          <a:solidFill>
            <a:schemeClr val="tx1">
              <a:lumMod val="10000"/>
              <a:lumOff val="90000"/>
            </a:schemeClr>
          </a:solidFill>
        </p:spPr>
        <p:txBody>
          <a:bodyPr wrap="square" bIns="274046" anchor="b">
            <a:noAutofit/>
          </a:bodyPr>
          <a:lstStyle>
            <a:lvl1pPr marL="0" indent="0" algn="ctr" rtl="0">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246712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S Basic 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10515600" cy="1600200"/>
          </a:xfrm>
        </p:spPr>
        <p:txBody>
          <a:bodyPr/>
          <a:lstStyle>
            <a:lvl1pPr algn="ctr">
              <a:defRPr sz="4800"/>
            </a:lvl1pPr>
          </a:lstStyle>
          <a:p>
            <a:r>
              <a:rPr lang="en-US"/>
              <a:t>Click to edit Master title style</a:t>
            </a:r>
          </a:p>
        </p:txBody>
      </p:sp>
      <p:sp>
        <p:nvSpPr>
          <p:cNvPr id="3" name="Content Placeholder 2"/>
          <p:cNvSpPr>
            <a:spLocks noGrp="1"/>
          </p:cNvSpPr>
          <p:nvPr>
            <p:ph idx="1"/>
          </p:nvPr>
        </p:nvSpPr>
        <p:spPr>
          <a:xfrm>
            <a:off x="838200" y="1918463"/>
            <a:ext cx="10515600" cy="4249271"/>
          </a:xfrm>
          <a:noFill/>
        </p:spPr>
        <p:txBody>
          <a:bodyPr lIns="91416" tIns="91416" rIns="91416" bIns="91416"/>
          <a:lstStyle>
            <a:lvl1pPr>
              <a:spcBef>
                <a:spcPts val="2000"/>
              </a:spcBef>
              <a:defRPr sz="3600">
                <a:solidFill>
                  <a:schemeClr val="bg2">
                    <a:lumMod val="25000"/>
                  </a:schemeClr>
                </a:solidFill>
              </a:defRPr>
            </a:lvl1pPr>
            <a:lvl2pPr>
              <a:spcBef>
                <a:spcPts val="2000"/>
              </a:spcBef>
              <a:defRPr sz="2800">
                <a:solidFill>
                  <a:schemeClr val="bg2">
                    <a:lumMod val="25000"/>
                  </a:schemeClr>
                </a:solidFill>
              </a:defRPr>
            </a:lvl2pPr>
            <a:lvl3pPr>
              <a:spcBef>
                <a:spcPts val="2000"/>
              </a:spcBef>
              <a:defRPr sz="2800">
                <a:solidFill>
                  <a:schemeClr val="bg2">
                    <a:lumMod val="25000"/>
                  </a:schemeClr>
                </a:solidFill>
              </a:defRPr>
            </a:lvl3pPr>
            <a:lvl4pPr>
              <a:spcBef>
                <a:spcPts val="2000"/>
              </a:spcBef>
              <a:defRPr sz="2800">
                <a:solidFill>
                  <a:schemeClr val="bg2">
                    <a:lumMod val="25000"/>
                  </a:schemeClr>
                </a:solidFill>
              </a:defRPr>
            </a:lvl4pPr>
            <a:lvl5pPr>
              <a:spcBef>
                <a:spcPts val="2000"/>
              </a:spcBef>
              <a:defRPr sz="2800">
                <a:solidFill>
                  <a:schemeClr val="bg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p>
            <a:fld id="{660749E9-8438-6148-B851-F13E716FD972}" type="slidenum">
              <a:rPr lang="en-US" smtClean="0">
                <a:solidFill>
                  <a:srgbClr val="353634">
                    <a:tint val="75000"/>
                  </a:srgbClr>
                </a:solidFill>
                <a:latin typeface="Arial"/>
              </a:rPr>
              <a:pPr/>
              <a:t>‹#›</a:t>
            </a:fld>
            <a:endParaRPr lang="en-US">
              <a:solidFill>
                <a:srgbClr val="353634">
                  <a:tint val="75000"/>
                </a:srgbClr>
              </a:solidFill>
              <a:latin typeface="Arial"/>
            </a:endParaRPr>
          </a:p>
        </p:txBody>
      </p:sp>
    </p:spTree>
    <p:extLst>
      <p:ext uri="{BB962C8B-B14F-4D97-AF65-F5344CB8AC3E}">
        <p14:creationId xmlns:p14="http://schemas.microsoft.com/office/powerpoint/2010/main" val="2703211551"/>
      </p:ext>
    </p:extLst>
  </p:cSld>
  <p:clrMapOvr>
    <a:masterClrMapping/>
  </p:clrMapOvr>
  <p:transition xmlns:p14="http://schemas.microsoft.com/office/powerpoint/2010/main" spd="slow">
    <p:cove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LS Basic Title Only Slide">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10515600" cy="1600200"/>
          </a:xfrm>
        </p:spPr>
        <p:txBody>
          <a:bodyPr/>
          <a:lstStyle>
            <a:lvl1pPr algn="ctr">
              <a:defRPr sz="4000"/>
            </a:lvl1pPr>
          </a:lstStyle>
          <a:p>
            <a:r>
              <a:rPr lang="en-US"/>
              <a:t>Click to edit Master title style</a:t>
            </a:r>
          </a:p>
        </p:txBody>
      </p:sp>
      <p:sp>
        <p:nvSpPr>
          <p:cNvPr id="3" name="Slide Number Placeholder 2"/>
          <p:cNvSpPr>
            <a:spLocks noGrp="1"/>
          </p:cNvSpPr>
          <p:nvPr>
            <p:ph type="sldNum" sz="quarter" idx="10"/>
          </p:nvPr>
        </p:nvSpPr>
        <p:spPr/>
        <p:txBody>
          <a:bodyPr/>
          <a:lstStyle/>
          <a:p>
            <a:fld id="{660749E9-8438-6148-B851-F13E716FD972}" type="slidenum">
              <a:rPr lang="en-US" smtClean="0">
                <a:solidFill>
                  <a:srgbClr val="353634">
                    <a:tint val="75000"/>
                  </a:srgbClr>
                </a:solidFill>
                <a:latin typeface="Arial"/>
              </a:rPr>
              <a:pPr/>
              <a:t>‹#›</a:t>
            </a:fld>
            <a:endParaRPr lang="en-US">
              <a:solidFill>
                <a:srgbClr val="353634">
                  <a:tint val="75000"/>
                </a:srgbClr>
              </a:solidFill>
              <a:latin typeface="Arial"/>
            </a:endParaRPr>
          </a:p>
        </p:txBody>
      </p:sp>
    </p:spTree>
    <p:extLst>
      <p:ext uri="{BB962C8B-B14F-4D97-AF65-F5344CB8AC3E}">
        <p14:creationId xmlns:p14="http://schemas.microsoft.com/office/powerpoint/2010/main" val="1209523476"/>
      </p:ext>
    </p:extLst>
  </p:cSld>
  <p:clrMapOvr>
    <a:masterClrMapping/>
  </p:clrMapOvr>
  <p:transition xmlns:p14="http://schemas.microsoft.com/office/powerpoint/2010/main" spd="slow">
    <p:cove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LS ContentHeavy-BasicSlide">
    <p:spTree>
      <p:nvGrpSpPr>
        <p:cNvPr id="1" name=""/>
        <p:cNvGrpSpPr/>
        <p:nvPr/>
      </p:nvGrpSpPr>
      <p:grpSpPr>
        <a:xfrm>
          <a:off x="0" y="0"/>
          <a:ext cx="0" cy="0"/>
          <a:chOff x="0" y="0"/>
          <a:chExt cx="0" cy="0"/>
        </a:xfrm>
      </p:grpSpPr>
      <p:sp>
        <p:nvSpPr>
          <p:cNvPr id="3" name="Title 2"/>
          <p:cNvSpPr>
            <a:spLocks noGrp="1"/>
          </p:cNvSpPr>
          <p:nvPr>
            <p:ph type="title"/>
          </p:nvPr>
        </p:nvSpPr>
        <p:spPr>
          <a:xfrm>
            <a:off x="838200" y="228600"/>
            <a:ext cx="10515600" cy="1101408"/>
          </a:xfrm>
        </p:spPr>
        <p:txBody>
          <a:bodyPr/>
          <a:lstStyle>
            <a:lvl1pPr algn="l">
              <a:defRPr/>
            </a:lvl1pPr>
          </a:lstStyle>
          <a:p>
            <a:r>
              <a:rPr lang="en-US"/>
              <a:t>Click to edit Master title style</a:t>
            </a:r>
          </a:p>
        </p:txBody>
      </p:sp>
      <p:sp>
        <p:nvSpPr>
          <p:cNvPr id="5" name="Content Placeholder 4"/>
          <p:cNvSpPr>
            <a:spLocks noGrp="1"/>
          </p:cNvSpPr>
          <p:nvPr>
            <p:ph sz="quarter" idx="10"/>
          </p:nvPr>
        </p:nvSpPr>
        <p:spPr>
          <a:xfrm>
            <a:off x="838200" y="1435609"/>
            <a:ext cx="10515600" cy="4733699"/>
          </a:xfrm>
          <a:noFill/>
          <a:ln>
            <a:noFill/>
          </a:ln>
        </p:spPr>
        <p:txBody>
          <a:bodyPr lIns="91416" tIns="91416" rIns="91416" bIns="91416"/>
          <a:lstStyle>
            <a:lvl1pPr>
              <a:defRPr sz="2400">
                <a:solidFill>
                  <a:schemeClr val="tx2"/>
                </a:solidFill>
              </a:defRPr>
            </a:lvl1pPr>
            <a:lvl2pPr>
              <a:defRPr sz="1900" cap="none"/>
            </a:lvl2pPr>
            <a:lvl3pPr>
              <a:defRPr sz="1900" cap="none"/>
            </a:lvl3pPr>
            <a:lvl4pPr>
              <a:defRPr sz="1900" cap="none"/>
            </a:lvl4pPr>
            <a:lvl5pPr>
              <a:defRPr sz="1900" cap="none"/>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1"/>
          </p:nvPr>
        </p:nvSpPr>
        <p:spPr/>
        <p:txBody>
          <a:bodyPr/>
          <a:lstStyle/>
          <a:p>
            <a:fld id="{660749E9-8438-6148-B851-F13E716FD972}" type="slidenum">
              <a:rPr lang="en-US" smtClean="0">
                <a:solidFill>
                  <a:srgbClr val="353634">
                    <a:tint val="75000"/>
                  </a:srgbClr>
                </a:solidFill>
                <a:latin typeface="Arial"/>
              </a:rPr>
              <a:pPr/>
              <a:t>‹#›</a:t>
            </a:fld>
            <a:endParaRPr lang="en-US">
              <a:solidFill>
                <a:srgbClr val="353634">
                  <a:tint val="75000"/>
                </a:srgbClr>
              </a:solidFill>
              <a:latin typeface="Arial"/>
            </a:endParaRPr>
          </a:p>
        </p:txBody>
      </p:sp>
    </p:spTree>
    <p:extLst>
      <p:ext uri="{BB962C8B-B14F-4D97-AF65-F5344CB8AC3E}">
        <p14:creationId xmlns:p14="http://schemas.microsoft.com/office/powerpoint/2010/main" val="354485509"/>
      </p:ext>
    </p:extLst>
  </p:cSld>
  <p:clrMapOvr>
    <a:masterClrMapping/>
  </p:clrMapOvr>
  <p:transition xmlns:p14="http://schemas.microsoft.com/office/powerpoint/2010/main" spd="slow">
    <p:cove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LS ContentHeavy-BasicWithCallout">
    <p:spTree>
      <p:nvGrpSpPr>
        <p:cNvPr id="1" name=""/>
        <p:cNvGrpSpPr/>
        <p:nvPr/>
      </p:nvGrpSpPr>
      <p:grpSpPr>
        <a:xfrm>
          <a:off x="0" y="0"/>
          <a:ext cx="0" cy="0"/>
          <a:chOff x="0" y="0"/>
          <a:chExt cx="0" cy="0"/>
        </a:xfrm>
      </p:grpSpPr>
      <p:sp>
        <p:nvSpPr>
          <p:cNvPr id="3" name="Title 2"/>
          <p:cNvSpPr>
            <a:spLocks noGrp="1"/>
          </p:cNvSpPr>
          <p:nvPr>
            <p:ph type="title"/>
          </p:nvPr>
        </p:nvSpPr>
        <p:spPr>
          <a:xfrm>
            <a:off x="838200" y="228600"/>
            <a:ext cx="10515600" cy="1101408"/>
          </a:xfrm>
        </p:spPr>
        <p:txBody>
          <a:bodyPr/>
          <a:lstStyle>
            <a:lvl1pPr algn="l">
              <a:defRPr/>
            </a:lvl1pPr>
          </a:lstStyle>
          <a:p>
            <a:r>
              <a:rPr lang="en-US"/>
              <a:t>Click to edit Master title style</a:t>
            </a:r>
          </a:p>
        </p:txBody>
      </p:sp>
      <p:sp>
        <p:nvSpPr>
          <p:cNvPr id="5" name="Content Placeholder 4"/>
          <p:cNvSpPr>
            <a:spLocks noGrp="1"/>
          </p:cNvSpPr>
          <p:nvPr>
            <p:ph sz="quarter" idx="10"/>
          </p:nvPr>
        </p:nvSpPr>
        <p:spPr>
          <a:xfrm>
            <a:off x="838200" y="1435609"/>
            <a:ext cx="6620691" cy="4733699"/>
          </a:xfrm>
          <a:noFill/>
          <a:ln>
            <a:noFill/>
          </a:ln>
        </p:spPr>
        <p:txBody>
          <a:bodyPr lIns="91416" tIns="91416" rIns="91416" bIns="91416"/>
          <a:lstStyle>
            <a:lvl1pPr>
              <a:defRPr sz="2400">
                <a:solidFill>
                  <a:schemeClr val="tx2"/>
                </a:solidFill>
              </a:defRPr>
            </a:lvl1pPr>
            <a:lvl2pPr>
              <a:defRPr sz="1900" cap="none"/>
            </a:lvl2pPr>
            <a:lvl3pPr>
              <a:defRPr sz="1900" cap="none"/>
            </a:lvl3pPr>
            <a:lvl4pPr>
              <a:defRPr sz="1900" cap="none"/>
            </a:lvl4pPr>
            <a:lvl5pPr>
              <a:defRPr sz="1900" cap="none"/>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3"/>
          </p:nvPr>
        </p:nvSpPr>
        <p:spPr>
          <a:xfrm>
            <a:off x="7694023" y="1436688"/>
            <a:ext cx="3657600" cy="4736592"/>
          </a:xfrm>
          <a:solidFill>
            <a:schemeClr val="bg1"/>
          </a:solidFill>
          <a:ln>
            <a:solidFill>
              <a:schemeClr val="bg2">
                <a:lumMod val="90000"/>
              </a:schemeClr>
            </a:solidFill>
          </a:ln>
        </p:spPr>
        <p:txBody>
          <a:bodyPr lIns="182830" tIns="182830" rIns="182830" bIns="182830"/>
          <a:lstStyle>
            <a:lvl1pPr algn="ctr">
              <a:defRPr sz="1900" b="0" cap="all" spc="51" baseline="0">
                <a:solidFill>
                  <a:schemeClr val="accent4"/>
                </a:solidFill>
              </a:defRPr>
            </a:lvl1pPr>
            <a:lvl2pPr marL="0" indent="0">
              <a:buNone/>
              <a:defRPr sz="1900"/>
            </a:lvl2pPr>
          </a:lstStyle>
          <a:p>
            <a:pPr lvl="0"/>
            <a:r>
              <a:rPr lang="en-US"/>
              <a:t>Click to edit Master text styles</a:t>
            </a:r>
          </a:p>
          <a:p>
            <a:pPr lvl="1"/>
            <a:r>
              <a:rPr lang="en-US"/>
              <a:t>Second level</a:t>
            </a:r>
          </a:p>
        </p:txBody>
      </p:sp>
      <p:sp>
        <p:nvSpPr>
          <p:cNvPr id="4" name="Slide Number Placeholder 3"/>
          <p:cNvSpPr>
            <a:spLocks noGrp="1"/>
          </p:cNvSpPr>
          <p:nvPr>
            <p:ph type="sldNum" sz="quarter" idx="14"/>
          </p:nvPr>
        </p:nvSpPr>
        <p:spPr/>
        <p:txBody>
          <a:bodyPr/>
          <a:lstStyle/>
          <a:p>
            <a:fld id="{660749E9-8438-6148-B851-F13E716FD972}" type="slidenum">
              <a:rPr lang="en-US" smtClean="0">
                <a:solidFill>
                  <a:srgbClr val="353634">
                    <a:tint val="75000"/>
                  </a:srgbClr>
                </a:solidFill>
                <a:latin typeface="Arial"/>
              </a:rPr>
              <a:pPr/>
              <a:t>‹#›</a:t>
            </a:fld>
            <a:endParaRPr lang="en-US">
              <a:solidFill>
                <a:srgbClr val="353634">
                  <a:tint val="75000"/>
                </a:srgbClr>
              </a:solidFill>
              <a:latin typeface="Arial"/>
            </a:endParaRPr>
          </a:p>
        </p:txBody>
      </p:sp>
    </p:spTree>
    <p:extLst>
      <p:ext uri="{BB962C8B-B14F-4D97-AF65-F5344CB8AC3E}">
        <p14:creationId xmlns:p14="http://schemas.microsoft.com/office/powerpoint/2010/main" val="2190913066"/>
      </p:ext>
    </p:extLst>
  </p:cSld>
  <p:clrMapOvr>
    <a:masterClrMapping/>
  </p:clrMapOvr>
  <p:transition xmlns:p14="http://schemas.microsoft.com/office/powerpoint/2010/main" spd="slow">
    <p:cove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LS ContentHeavy-NoTitl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838200" y="591686"/>
            <a:ext cx="10515600" cy="5613495"/>
          </a:xfrm>
          <a:noFill/>
          <a:ln>
            <a:noFill/>
          </a:ln>
        </p:spPr>
        <p:txBody>
          <a:bodyPr lIns="91416" tIns="91416" rIns="91416" bIns="91416"/>
          <a:lstStyle>
            <a:lvl1pPr>
              <a:defRPr sz="2400">
                <a:solidFill>
                  <a:schemeClr val="tx2"/>
                </a:solidFill>
              </a:defRPr>
            </a:lvl1pPr>
            <a:lvl2pPr>
              <a:defRPr sz="1900" cap="none"/>
            </a:lvl2pPr>
            <a:lvl3pPr>
              <a:defRPr sz="1900" cap="none"/>
            </a:lvl3pPr>
            <a:lvl4pPr>
              <a:defRPr sz="1900" cap="none"/>
            </a:lvl4pPr>
            <a:lvl5pPr>
              <a:defRPr sz="1900" cap="none"/>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1"/>
          </p:nvPr>
        </p:nvSpPr>
        <p:spPr/>
        <p:txBody>
          <a:bodyPr/>
          <a:lstStyle/>
          <a:p>
            <a:fld id="{660749E9-8438-6148-B851-F13E716FD972}" type="slidenum">
              <a:rPr lang="en-US" smtClean="0">
                <a:solidFill>
                  <a:srgbClr val="353634">
                    <a:tint val="75000"/>
                  </a:srgbClr>
                </a:solidFill>
                <a:latin typeface="Arial"/>
              </a:rPr>
              <a:pPr/>
              <a:t>‹#›</a:t>
            </a:fld>
            <a:endParaRPr lang="en-US">
              <a:solidFill>
                <a:srgbClr val="353634">
                  <a:tint val="75000"/>
                </a:srgbClr>
              </a:solidFill>
              <a:latin typeface="Arial"/>
            </a:endParaRPr>
          </a:p>
        </p:txBody>
      </p:sp>
    </p:spTree>
    <p:extLst>
      <p:ext uri="{BB962C8B-B14F-4D97-AF65-F5344CB8AC3E}">
        <p14:creationId xmlns:p14="http://schemas.microsoft.com/office/powerpoint/2010/main" val="2514634146"/>
      </p:ext>
    </p:extLst>
  </p:cSld>
  <p:clrMapOvr>
    <a:masterClrMapping/>
  </p:clrMapOvr>
  <p:transition xmlns:p14="http://schemas.microsoft.com/office/powerpoint/2010/main" spd="slow">
    <p:cove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LS 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14683" y="1"/>
            <a:ext cx="5934636" cy="1757083"/>
          </a:xfrm>
        </p:spPr>
        <p:txBody>
          <a:bodyPr anchor="ctr"/>
          <a:lstStyle>
            <a:lvl1pPr>
              <a:defRPr sz="4000"/>
            </a:lvl1pPr>
          </a:lstStyle>
          <a:p>
            <a:r>
              <a:rPr lang="en-US"/>
              <a:t>Click to edit Master title style</a:t>
            </a:r>
          </a:p>
        </p:txBody>
      </p:sp>
      <p:sp>
        <p:nvSpPr>
          <p:cNvPr id="3" name="Content Placeholder 2"/>
          <p:cNvSpPr>
            <a:spLocks noGrp="1"/>
          </p:cNvSpPr>
          <p:nvPr>
            <p:ph idx="1"/>
          </p:nvPr>
        </p:nvSpPr>
        <p:spPr>
          <a:xfrm>
            <a:off x="5414698" y="1757085"/>
            <a:ext cx="5940705" cy="4500283"/>
          </a:xfrm>
        </p:spPr>
        <p:txBody>
          <a:bodyPr/>
          <a:lstStyle>
            <a:lvl1pPr>
              <a:defRPr sz="3600"/>
            </a:lvl1pPr>
            <a:lvl2pPr>
              <a:defRPr sz="3200"/>
            </a:lvl2pPr>
            <a:lvl3pPr>
              <a:defRPr sz="3200"/>
            </a:lvl3pPr>
            <a:lvl4pPr>
              <a:defRPr sz="3200"/>
            </a:lvl4pPr>
            <a:lvl5pPr>
              <a:defRPr sz="3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p:cNvSpPr>
            <a:spLocks noGrp="1"/>
          </p:cNvSpPr>
          <p:nvPr>
            <p:ph type="pic" sz="quarter" idx="11" hasCustomPrompt="1"/>
          </p:nvPr>
        </p:nvSpPr>
        <p:spPr>
          <a:xfrm>
            <a:off x="1" y="3"/>
            <a:ext cx="5181600" cy="6257364"/>
          </a:xfrm>
        </p:spPr>
        <p:txBody>
          <a:bodyPr/>
          <a:lstStyle/>
          <a:p>
            <a:r>
              <a:rPr lang="en-US"/>
              <a:t>Graphic goes here</a:t>
            </a:r>
          </a:p>
        </p:txBody>
      </p:sp>
      <p:sp>
        <p:nvSpPr>
          <p:cNvPr id="4" name="Slide Number Placeholder 3"/>
          <p:cNvSpPr>
            <a:spLocks noGrp="1"/>
          </p:cNvSpPr>
          <p:nvPr>
            <p:ph type="sldNum" sz="quarter" idx="12"/>
          </p:nvPr>
        </p:nvSpPr>
        <p:spPr/>
        <p:txBody>
          <a:bodyPr/>
          <a:lstStyle/>
          <a:p>
            <a:fld id="{660749E9-8438-6148-B851-F13E716FD972}" type="slidenum">
              <a:rPr lang="en-US" smtClean="0">
                <a:solidFill>
                  <a:srgbClr val="353634">
                    <a:tint val="75000"/>
                  </a:srgbClr>
                </a:solidFill>
                <a:latin typeface="Arial"/>
              </a:rPr>
              <a:pPr/>
              <a:t>‹#›</a:t>
            </a:fld>
            <a:endParaRPr lang="en-US">
              <a:solidFill>
                <a:srgbClr val="353634">
                  <a:tint val="75000"/>
                </a:srgbClr>
              </a:solidFill>
              <a:latin typeface="Arial"/>
            </a:endParaRPr>
          </a:p>
        </p:txBody>
      </p:sp>
    </p:spTree>
    <p:extLst>
      <p:ext uri="{BB962C8B-B14F-4D97-AF65-F5344CB8AC3E}">
        <p14:creationId xmlns:p14="http://schemas.microsoft.com/office/powerpoint/2010/main" val="4216137305"/>
      </p:ext>
    </p:extLst>
  </p:cSld>
  <p:clrMapOvr>
    <a:masterClrMapping/>
  </p:clrMapOvr>
  <p:transition xmlns:p14="http://schemas.microsoft.com/office/powerpoint/2010/main" spd="slow">
    <p:cove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LS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42618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LS 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11570372" y="6334025"/>
            <a:ext cx="336080" cy="408675"/>
          </a:xfrm>
          <a:prstGeom prst="rect">
            <a:avLst/>
          </a:prstGeom>
        </p:spPr>
      </p:pic>
    </p:spTree>
    <p:extLst>
      <p:ext uri="{BB962C8B-B14F-4D97-AF65-F5344CB8AC3E}">
        <p14:creationId xmlns:p14="http://schemas.microsoft.com/office/powerpoint/2010/main" val="205741370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LS 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41909"/>
            <a:ext cx="10515600" cy="2326511"/>
          </a:xfrm>
          <a:prstGeom prst="rect">
            <a:avLst/>
          </a:prstGeom>
        </p:spPr>
        <p:txBody>
          <a:bodyPr>
            <a:noAutofit/>
          </a:bodyPr>
          <a:lstStyle>
            <a:lvl1pPr algn="ctr">
              <a:defRPr sz="6000" baseline="0">
                <a:solidFill>
                  <a:schemeClr val="accent2"/>
                </a:solidFill>
              </a:defRPr>
            </a:lvl1pPr>
          </a:lstStyle>
          <a:p>
            <a:r>
              <a:rPr lang="en-US"/>
              <a:t>Click to edit Master title style</a:t>
            </a:r>
          </a:p>
        </p:txBody>
      </p:sp>
      <p:sp>
        <p:nvSpPr>
          <p:cNvPr id="3" name="Slide Number Placeholder 2"/>
          <p:cNvSpPr>
            <a:spLocks noGrp="1"/>
          </p:cNvSpPr>
          <p:nvPr>
            <p:ph type="sldNum" sz="quarter" idx="10"/>
          </p:nvPr>
        </p:nvSpPr>
        <p:spPr/>
        <p:txBody>
          <a:bodyPr/>
          <a:lstStyle/>
          <a:p>
            <a:fld id="{660749E9-8438-6148-B851-F13E716FD972}" type="slidenum">
              <a:rPr lang="en-US" smtClean="0">
                <a:solidFill>
                  <a:srgbClr val="353634">
                    <a:tint val="75000"/>
                  </a:srgbClr>
                </a:solidFill>
                <a:latin typeface="Arial"/>
              </a:rPr>
              <a:pPr/>
              <a:t>‹#›</a:t>
            </a:fld>
            <a:endParaRPr lang="en-US">
              <a:solidFill>
                <a:srgbClr val="353634">
                  <a:tint val="75000"/>
                </a:srgbClr>
              </a:solidFill>
              <a:latin typeface="Arial"/>
            </a:endParaRPr>
          </a:p>
        </p:txBody>
      </p:sp>
    </p:spTree>
    <p:extLst>
      <p:ext uri="{BB962C8B-B14F-4D97-AF65-F5344CB8AC3E}">
        <p14:creationId xmlns:p14="http://schemas.microsoft.com/office/powerpoint/2010/main" val="1209812560"/>
      </p:ext>
    </p:extLst>
  </p:cSld>
  <p:clrMapOvr>
    <a:masterClrMapping/>
  </p:clrMapOvr>
  <p:transition xmlns:p14="http://schemas.microsoft.com/office/powerpoint/2010/main" spd="slow">
    <p:cove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LS End_IDSLog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56684" y="2703445"/>
            <a:ext cx="5695623" cy="1451115"/>
          </a:xfrm>
          <a:prstGeom prst="rect">
            <a:avLst/>
          </a:prstGeom>
        </p:spPr>
      </p:pic>
    </p:spTree>
    <p:extLst>
      <p:ext uri="{BB962C8B-B14F-4D97-AF65-F5344CB8AC3E}">
        <p14:creationId xmlns:p14="http://schemas.microsoft.com/office/powerpoint/2010/main" val="1173456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LS Title Slide">
    <p:spTree>
      <p:nvGrpSpPr>
        <p:cNvPr id="1" name=""/>
        <p:cNvGrpSpPr/>
        <p:nvPr/>
      </p:nvGrpSpPr>
      <p:grpSpPr>
        <a:xfrm>
          <a:off x="0" y="0"/>
          <a:ext cx="0" cy="0"/>
          <a:chOff x="0" y="0"/>
          <a:chExt cx="0" cy="0"/>
        </a:xfrm>
      </p:grpSpPr>
      <p:sp>
        <p:nvSpPr>
          <p:cNvPr id="22" name="Picture Placeholder 21"/>
          <p:cNvSpPr>
            <a:spLocks noGrp="1"/>
          </p:cNvSpPr>
          <p:nvPr>
            <p:ph type="pic" sz="quarter" idx="10"/>
          </p:nvPr>
        </p:nvSpPr>
        <p:spPr>
          <a:xfrm>
            <a:off x="0" y="0"/>
            <a:ext cx="12192000" cy="6858000"/>
          </a:xfrm>
        </p:spPr>
        <p:txBody>
          <a:bodyPr/>
          <a:lstStyle/>
          <a:p>
            <a:endParaRPr lang="en-US"/>
          </a:p>
        </p:txBody>
      </p:sp>
      <p:sp>
        <p:nvSpPr>
          <p:cNvPr id="2" name="Title 1"/>
          <p:cNvSpPr>
            <a:spLocks noGrp="1"/>
          </p:cNvSpPr>
          <p:nvPr>
            <p:ph type="ctrTitle"/>
          </p:nvPr>
        </p:nvSpPr>
        <p:spPr>
          <a:xfrm>
            <a:off x="400594" y="1471751"/>
            <a:ext cx="5773783" cy="4030148"/>
          </a:xfrm>
        </p:spPr>
        <p:txBody>
          <a:bodyPr lIns="205740" tIns="205740" rIns="205740" bIns="205740" anchor="ctr" anchorCtr="0">
            <a:noAutofit/>
          </a:bodyPr>
          <a:lstStyle>
            <a:lvl1pPr algn="ctr">
              <a:defRPr sz="4000" b="1" cap="none" baseline="0">
                <a:solidFill>
                  <a:schemeClr val="tx2"/>
                </a:solidFill>
                <a:latin typeface="Lucida Bright" charset="0"/>
                <a:ea typeface="Lucida Bright" charset="0"/>
                <a:cs typeface="Lucida Bright" charset="0"/>
              </a:defRPr>
            </a:lvl1pPr>
          </a:lstStyle>
          <a:p>
            <a:r>
              <a:rPr lang="en-US"/>
              <a:t>Click to edit Master title style</a:t>
            </a:r>
          </a:p>
        </p:txBody>
      </p:sp>
      <p:sp>
        <p:nvSpPr>
          <p:cNvPr id="3" name="Subtitle 2"/>
          <p:cNvSpPr>
            <a:spLocks noGrp="1"/>
          </p:cNvSpPr>
          <p:nvPr>
            <p:ph type="subTitle" idx="1"/>
          </p:nvPr>
        </p:nvSpPr>
        <p:spPr>
          <a:xfrm>
            <a:off x="400595" y="5507037"/>
            <a:ext cx="5782492" cy="815387"/>
          </a:xfrm>
          <a:solidFill>
            <a:schemeClr val="accent2"/>
          </a:solidFill>
        </p:spPr>
        <p:txBody>
          <a:bodyPr anchor="ctr">
            <a:normAutofit/>
          </a:bodyPr>
          <a:lstStyle>
            <a:lvl1pPr marL="0" indent="0" algn="ctr">
              <a:buNone/>
              <a:defRPr sz="1867" i="0">
                <a:solidFill>
                  <a:schemeClr val="bg1"/>
                </a:solidFill>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299647783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LS End_LogoLocku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75100" y="2555837"/>
            <a:ext cx="8918736" cy="1596455"/>
          </a:xfrm>
          <a:prstGeom prst="rect">
            <a:avLst/>
          </a:prstGeom>
        </p:spPr>
      </p:pic>
    </p:spTree>
    <p:extLst>
      <p:ext uri="{BB962C8B-B14F-4D97-AF65-F5344CB8AC3E}">
        <p14:creationId xmlns:p14="http://schemas.microsoft.com/office/powerpoint/2010/main" val="2395123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9393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1 headline/image 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20" y="772160"/>
            <a:ext cx="5795433" cy="6085840"/>
          </a:xfrm>
        </p:spPr>
        <p:txBody>
          <a:bodyPr>
            <a:noAutofit/>
          </a:bodyPr>
          <a:lstStyle>
            <a:lvl1pPr marL="0" indent="0">
              <a:lnSpc>
                <a:spcPts val="2987"/>
              </a:lnSpc>
              <a:buNone/>
              <a:defRPr sz="2100">
                <a:solidFill>
                  <a:srgbClr val="72736F"/>
                </a:solidFill>
              </a:defRPr>
            </a:lvl1pPr>
            <a:lvl2pPr marL="731286" indent="0">
              <a:buNone/>
              <a:defRPr/>
            </a:lvl2pPr>
            <a:lvl3pPr marL="1377254" indent="0">
              <a:buNone/>
              <a:defRPr/>
            </a:lvl3pPr>
            <a:lvl4pPr marL="1950094" indent="0">
              <a:buNone/>
              <a:defRPr/>
            </a:lvl4pPr>
            <a:lvl5pPr marL="2559488" indent="0">
              <a:buNone/>
              <a:defRPr/>
            </a:lvl5pPr>
          </a:lstStyle>
          <a:p>
            <a:pPr lvl="0"/>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772879" y="772161"/>
            <a:ext cx="6420952" cy="6092003"/>
          </a:xfrm>
          <a:prstGeom prst="rect">
            <a:avLst/>
          </a:prstGeom>
        </p:spPr>
      </p:pic>
    </p:spTree>
    <p:extLst>
      <p:ext uri="{BB962C8B-B14F-4D97-AF65-F5344CB8AC3E}">
        <p14:creationId xmlns:p14="http://schemas.microsoft.com/office/powerpoint/2010/main" val="374813422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Slide Number Placeholder 3"/>
          <p:cNvSpPr txBox="1">
            <a:spLocks/>
          </p:cNvSpPr>
          <p:nvPr userDrawn="1"/>
        </p:nvSpPr>
        <p:spPr>
          <a:xfrm>
            <a:off x="127001" y="6365876"/>
            <a:ext cx="795867" cy="365125"/>
          </a:xfrm>
          <a:prstGeom prst="rect">
            <a:avLst/>
          </a:prstGeom>
          <a:noFill/>
        </p:spPr>
        <p:txBody>
          <a:bodyPr vert="horz" lIns="108820" tIns="54409" rIns="108820" bIns="54409" rtlCol="0" anchor="b" anchorCtr="0"/>
          <a:lstStyle>
            <a:defPPr>
              <a:defRPr lang="en-US"/>
            </a:defPPr>
            <a:lvl1pPr marL="0" algn="ctr" defTabSz="1306220" rtl="0" eaLnBrk="1" latinLnBrk="0" hangingPunct="1">
              <a:defRPr sz="1700" kern="1200">
                <a:solidFill>
                  <a:schemeClr val="tx1">
                    <a:tint val="75000"/>
                  </a:schemeClr>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a:lstStyle>
          <a:p>
            <a:pPr algn="l"/>
            <a:fld id="{88C02A3A-A74E-4567-BAFE-5219AB7951A7}" type="slidenum">
              <a:rPr lang="en-US" sz="1200" smtClean="0">
                <a:solidFill>
                  <a:srgbClr val="FFFFFF"/>
                </a:solidFill>
                <a:latin typeface="Arial"/>
                <a:cs typeface="Arial"/>
              </a:rPr>
              <a:pPr algn="l"/>
              <a:t>‹#›</a:t>
            </a:fld>
            <a:endParaRPr lang="en-US" sz="1200">
              <a:solidFill>
                <a:srgbClr val="FFFFFF"/>
              </a:solidFill>
              <a:latin typeface="Arial"/>
              <a:cs typeface="Arial"/>
            </a:endParaRPr>
          </a:p>
        </p:txBody>
      </p:sp>
    </p:spTree>
    <p:extLst>
      <p:ext uri="{BB962C8B-B14F-4D97-AF65-F5344CB8AC3E}">
        <p14:creationId xmlns:p14="http://schemas.microsoft.com/office/powerpoint/2010/main" val="277599775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cSld name="1 Line Headline">
    <p:spTree>
      <p:nvGrpSpPr>
        <p:cNvPr id="1" name=""/>
        <p:cNvGrpSpPr/>
        <p:nvPr/>
      </p:nvGrpSpPr>
      <p:grpSpPr>
        <a:xfrm>
          <a:off x="0" y="0"/>
          <a:ext cx="0" cy="0"/>
          <a:chOff x="0" y="0"/>
          <a:chExt cx="0" cy="0"/>
        </a:xfrm>
      </p:grpSpPr>
      <p:sp>
        <p:nvSpPr>
          <p:cNvPr id="2" name="Title 1"/>
          <p:cNvSpPr>
            <a:spLocks noGrp="1"/>
          </p:cNvSpPr>
          <p:nvPr>
            <p:ph type="title"/>
          </p:nvPr>
        </p:nvSpPr>
        <p:spPr>
          <a:xfrm>
            <a:off x="1524001" y="867645"/>
            <a:ext cx="9163051" cy="645584"/>
          </a:xfrm>
        </p:spPr>
        <p:txBody>
          <a:bodyPr/>
          <a:lstStyle>
            <a:lvl1pPr>
              <a:defRPr>
                <a:solidFill>
                  <a:srgbClr val="3C3D3C"/>
                </a:solidFill>
              </a:defRPr>
            </a:lvl1pPr>
          </a:lstStyle>
          <a:p>
            <a:r>
              <a:rPr lang="en-US"/>
              <a:t>Click to edit Master title style</a:t>
            </a:r>
          </a:p>
        </p:txBody>
      </p:sp>
      <p:sp>
        <p:nvSpPr>
          <p:cNvPr id="3" name="Content Placeholder 2"/>
          <p:cNvSpPr>
            <a:spLocks noGrp="1"/>
          </p:cNvSpPr>
          <p:nvPr>
            <p:ph idx="1"/>
          </p:nvPr>
        </p:nvSpPr>
        <p:spPr>
          <a:xfrm>
            <a:off x="1549519" y="1832863"/>
            <a:ext cx="10048068" cy="3840423"/>
          </a:xfrm>
        </p:spPr>
        <p:txBody>
          <a:bodyPr/>
          <a:lstStyle>
            <a:lvl1pPr>
              <a:lnSpc>
                <a:spcPct val="87000"/>
              </a:lnSpc>
              <a:spcAft>
                <a:spcPts val="800"/>
              </a:spcAft>
              <a:defRPr sz="2400">
                <a:solidFill>
                  <a:srgbClr val="3C3D3C"/>
                </a:solidFill>
              </a:defRPr>
            </a:lvl1pPr>
            <a:lvl2pPr>
              <a:lnSpc>
                <a:spcPct val="87000"/>
              </a:lnSpc>
              <a:spcAft>
                <a:spcPts val="800"/>
              </a:spcAft>
              <a:defRPr sz="2400">
                <a:solidFill>
                  <a:srgbClr val="3C3D3C"/>
                </a:solidFill>
              </a:defRPr>
            </a:lvl2pPr>
            <a:lvl3pPr>
              <a:defRPr>
                <a:solidFill>
                  <a:srgbClr val="3C3D3C"/>
                </a:solidFill>
              </a:defRPr>
            </a:lvl3pPr>
            <a:lvl4pPr>
              <a:defRPr>
                <a:solidFill>
                  <a:srgbClr val="3C3D3C"/>
                </a:solidFill>
              </a:defRPr>
            </a:lvl4pPr>
            <a:lvl5pPr>
              <a:defRPr>
                <a:solidFill>
                  <a:srgbClr val="3C3D3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718532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 headline/image half">
    <p:spTree>
      <p:nvGrpSpPr>
        <p:cNvPr id="1" name=""/>
        <p:cNvGrpSpPr/>
        <p:nvPr/>
      </p:nvGrpSpPr>
      <p:grpSpPr>
        <a:xfrm>
          <a:off x="0" y="0"/>
          <a:ext cx="0" cy="0"/>
          <a:chOff x="0" y="0"/>
          <a:chExt cx="0" cy="0"/>
        </a:xfrm>
      </p:grpSpPr>
      <p:sp>
        <p:nvSpPr>
          <p:cNvPr id="2" name="Title 1"/>
          <p:cNvSpPr>
            <a:spLocks noGrp="1"/>
          </p:cNvSpPr>
          <p:nvPr>
            <p:ph type="title"/>
          </p:nvPr>
        </p:nvSpPr>
        <p:spPr>
          <a:xfrm>
            <a:off x="6360585" y="609600"/>
            <a:ext cx="4326467" cy="645584"/>
          </a:xfrm>
        </p:spPr>
        <p:txBody>
          <a:bodyPr/>
          <a:lstStyle>
            <a:lvl1pPr>
              <a:defRPr>
                <a:solidFill>
                  <a:srgbClr val="3C3D3C"/>
                </a:solidFill>
              </a:defRPr>
            </a:lvl1pPr>
          </a:lstStyle>
          <a:p>
            <a:r>
              <a:rPr lang="en-US"/>
              <a:t>Click to edit Master title style</a:t>
            </a:r>
          </a:p>
        </p:txBody>
      </p:sp>
      <p:sp>
        <p:nvSpPr>
          <p:cNvPr id="3" name="Content Placeholder 2"/>
          <p:cNvSpPr>
            <a:spLocks noGrp="1"/>
          </p:cNvSpPr>
          <p:nvPr>
            <p:ph idx="1"/>
          </p:nvPr>
        </p:nvSpPr>
        <p:spPr>
          <a:xfrm>
            <a:off x="20" y="614634"/>
            <a:ext cx="5795433" cy="6243383"/>
          </a:xfrm>
        </p:spPr>
        <p:txBody>
          <a:bodyPr>
            <a:noAutofit/>
          </a:bodyPr>
          <a:lstStyle>
            <a:lvl1pPr marL="0" indent="0">
              <a:lnSpc>
                <a:spcPts val="2987"/>
              </a:lnSpc>
              <a:buNone/>
              <a:defRPr sz="2100">
                <a:solidFill>
                  <a:srgbClr val="3C3D3C"/>
                </a:solidFill>
              </a:defRPr>
            </a:lvl1pPr>
            <a:lvl2pPr marL="731286" indent="0">
              <a:buNone/>
              <a:defRPr/>
            </a:lvl2pPr>
            <a:lvl3pPr marL="1377254" indent="0">
              <a:buNone/>
              <a:defRPr/>
            </a:lvl3pPr>
            <a:lvl4pPr marL="1950094" indent="0">
              <a:buNone/>
              <a:defRPr/>
            </a:lvl4pPr>
            <a:lvl5pPr marL="2559488" indent="0">
              <a:buNone/>
              <a:defRPr/>
            </a:lvl5pPr>
          </a:lstStyle>
          <a:p>
            <a:pPr lvl="0"/>
            <a:r>
              <a:rPr lang="en-US"/>
              <a:t>Click to edit Master text styles</a:t>
            </a:r>
          </a:p>
        </p:txBody>
      </p:sp>
      <p:sp>
        <p:nvSpPr>
          <p:cNvPr id="4" name="Content Placeholder 2"/>
          <p:cNvSpPr>
            <a:spLocks noGrp="1"/>
          </p:cNvSpPr>
          <p:nvPr>
            <p:ph idx="10"/>
          </p:nvPr>
        </p:nvSpPr>
        <p:spPr>
          <a:xfrm>
            <a:off x="6360585" y="1831311"/>
            <a:ext cx="5230283" cy="4476200"/>
          </a:xfrm>
        </p:spPr>
        <p:txBody>
          <a:bodyPr/>
          <a:lstStyle>
            <a:lvl1pPr>
              <a:defRPr>
                <a:solidFill>
                  <a:srgbClr val="3C3D3C"/>
                </a:solidFill>
              </a:defRPr>
            </a:lvl1pPr>
            <a:lvl2pPr>
              <a:defRPr>
                <a:solidFill>
                  <a:srgbClr val="3C3D3C"/>
                </a:solidFill>
              </a:defRPr>
            </a:lvl2pPr>
            <a:lvl3pPr>
              <a:defRPr>
                <a:solidFill>
                  <a:srgbClr val="3C3D3C"/>
                </a:solidFill>
              </a:defRPr>
            </a:lvl3pPr>
            <a:lvl4pPr>
              <a:defRPr>
                <a:solidFill>
                  <a:srgbClr val="3C3D3C"/>
                </a:solidFill>
              </a:defRPr>
            </a:lvl4pPr>
            <a:lvl5pPr>
              <a:defRPr>
                <a:solidFill>
                  <a:srgbClr val="3C3D3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78771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LS Title Left Content Right Picture Bottom WITH Bullets">
    <p:spTree>
      <p:nvGrpSpPr>
        <p:cNvPr id="1" name=""/>
        <p:cNvGrpSpPr/>
        <p:nvPr/>
      </p:nvGrpSpPr>
      <p:grpSpPr>
        <a:xfrm>
          <a:off x="0" y="0"/>
          <a:ext cx="0" cy="0"/>
          <a:chOff x="0" y="0"/>
          <a:chExt cx="0" cy="0"/>
        </a:xfrm>
      </p:grpSpPr>
      <p:sp>
        <p:nvSpPr>
          <p:cNvPr id="2" name="Title 1"/>
          <p:cNvSpPr>
            <a:spLocks noGrp="1"/>
          </p:cNvSpPr>
          <p:nvPr>
            <p:ph type="title"/>
          </p:nvPr>
        </p:nvSpPr>
        <p:spPr>
          <a:xfrm>
            <a:off x="15" y="15"/>
            <a:ext cx="6597569" cy="4141695"/>
          </a:xfrm>
          <a:prstGeom prst="rect">
            <a:avLst/>
          </a:prstGeom>
        </p:spPr>
        <p:txBody>
          <a:bodyPr lIns="457059" tIns="274240" rIns="274240" bIns="274240">
            <a:noAutofit/>
          </a:bodyPr>
          <a:lstStyle>
            <a:lvl1pPr algn="ctr">
              <a:defRPr sz="5500" baseline="0"/>
            </a:lvl1pPr>
          </a:lstStyle>
          <a:p>
            <a:r>
              <a:rPr lang="en-US"/>
              <a:t>Click to edit Master title style</a:t>
            </a:r>
          </a:p>
        </p:txBody>
      </p:sp>
      <p:sp>
        <p:nvSpPr>
          <p:cNvPr id="3" name="Content Placeholder 2"/>
          <p:cNvSpPr>
            <a:spLocks noGrp="1"/>
          </p:cNvSpPr>
          <p:nvPr>
            <p:ph idx="1"/>
          </p:nvPr>
        </p:nvSpPr>
        <p:spPr>
          <a:xfrm>
            <a:off x="6597585" y="3"/>
            <a:ext cx="5594431" cy="4149524"/>
          </a:xfrm>
        </p:spPr>
        <p:txBody>
          <a:bodyPr lIns="91416" tIns="274240" rIns="274240" bIns="274240" anchor="ctr" anchorCtr="0">
            <a:normAutofit/>
          </a:bodyPr>
          <a:lstStyle>
            <a:lvl1pPr algn="l">
              <a:defRPr sz="4000" baseline="0"/>
            </a:lvl1pPr>
            <a:lvl2pPr marL="457059" indent="-301656">
              <a:defRPr sz="4000"/>
            </a:lvl2pPr>
          </a:lstStyle>
          <a:p>
            <a:pPr lvl="0"/>
            <a:r>
              <a:rPr lang="en-US"/>
              <a:t>Click to edit Master text styles</a:t>
            </a:r>
          </a:p>
          <a:p>
            <a:pPr lvl="1"/>
            <a:r>
              <a:rPr lang="en-US"/>
              <a:t>Two lines of topics</a:t>
            </a:r>
          </a:p>
          <a:p>
            <a:pPr lvl="1"/>
            <a:r>
              <a:rPr lang="en-US"/>
              <a:t>3 lines of topics</a:t>
            </a:r>
          </a:p>
        </p:txBody>
      </p:sp>
      <p:sp>
        <p:nvSpPr>
          <p:cNvPr id="6" name="Picture Placeholder 5"/>
          <p:cNvSpPr>
            <a:spLocks noGrp="1"/>
          </p:cNvSpPr>
          <p:nvPr>
            <p:ph type="pic" sz="quarter" idx="10"/>
          </p:nvPr>
        </p:nvSpPr>
        <p:spPr>
          <a:xfrm>
            <a:off x="0" y="4149727"/>
            <a:ext cx="12192000" cy="2708276"/>
          </a:xfrm>
        </p:spPr>
        <p:txBody>
          <a:bodyPr/>
          <a:lstStyle/>
          <a:p>
            <a:endParaRPr lang="en-US"/>
          </a:p>
        </p:txBody>
      </p:sp>
    </p:spTree>
    <p:extLst>
      <p:ext uri="{BB962C8B-B14F-4D97-AF65-F5344CB8AC3E}">
        <p14:creationId xmlns:p14="http://schemas.microsoft.com/office/powerpoint/2010/main" val="3061943206"/>
      </p:ext>
    </p:extLst>
  </p:cSld>
  <p:clrMapOvr>
    <a:masterClrMapping/>
  </p:clrMapOvr>
  <p:transition xmlns:p14="http://schemas.microsoft.com/office/powerpoint/2010/main" spd="slow">
    <p:cove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IDS ContentHeavy-NoTitl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838200" y="591686"/>
            <a:ext cx="10515600" cy="5613495"/>
          </a:xfrm>
          <a:noFill/>
          <a:ln>
            <a:noFill/>
          </a:ln>
        </p:spPr>
        <p:txBody>
          <a:bodyPr lIns="91416" tIns="91416" rIns="91416" bIns="91416"/>
          <a:lstStyle>
            <a:lvl1pPr>
              <a:defRPr sz="2400">
                <a:solidFill>
                  <a:schemeClr val="tx2"/>
                </a:solidFill>
              </a:defRPr>
            </a:lvl1pPr>
            <a:lvl2pPr>
              <a:defRPr sz="1900" cap="none"/>
            </a:lvl2pPr>
            <a:lvl3pPr>
              <a:defRPr sz="1900" cap="none"/>
            </a:lvl3pPr>
            <a:lvl4pPr>
              <a:defRPr sz="1900" cap="none"/>
            </a:lvl4pPr>
            <a:lvl5pPr>
              <a:defRPr sz="1900" cap="none"/>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1"/>
          </p:nvPr>
        </p:nvSpPr>
        <p:spPr/>
        <p:txBody>
          <a:bodyPr/>
          <a:lstStyle/>
          <a:p>
            <a:fld id="{660749E9-8438-6148-B851-F13E716FD972}" type="slidenum">
              <a:rPr lang="en-US" smtClean="0">
                <a:solidFill>
                  <a:srgbClr val="353634">
                    <a:tint val="75000"/>
                  </a:srgbClr>
                </a:solidFill>
                <a:latin typeface="Arial"/>
              </a:rPr>
              <a:pPr/>
              <a:t>‹#›</a:t>
            </a:fld>
            <a:endParaRPr lang="en-US">
              <a:solidFill>
                <a:srgbClr val="353634">
                  <a:tint val="75000"/>
                </a:srgbClr>
              </a:solidFill>
              <a:latin typeface="Arial"/>
            </a:endParaRPr>
          </a:p>
        </p:txBody>
      </p:sp>
    </p:spTree>
    <p:extLst>
      <p:ext uri="{BB962C8B-B14F-4D97-AF65-F5344CB8AC3E}">
        <p14:creationId xmlns:p14="http://schemas.microsoft.com/office/powerpoint/2010/main" val="4043730417"/>
      </p:ext>
    </p:extLst>
  </p:cSld>
  <p:clrMapOvr>
    <a:masterClrMapping/>
  </p:clrMapOvr>
  <p:transition xmlns:p14="http://schemas.microsoft.com/office/powerpoint/2010/main" spd="slow">
    <p:cove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userDrawn="1">
  <p:cSld name="IDS Photo with Caption-Full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p:spPr>
        <p:txBody>
          <a:bodyPr/>
          <a:lstStyle/>
          <a:p>
            <a:endParaRPr lang="en-US"/>
          </a:p>
        </p:txBody>
      </p:sp>
      <p:sp>
        <p:nvSpPr>
          <p:cNvPr id="9" name="Text Placeholder 8"/>
          <p:cNvSpPr>
            <a:spLocks noGrp="1"/>
          </p:cNvSpPr>
          <p:nvPr>
            <p:ph type="body" sz="quarter" idx="15" hasCustomPrompt="1"/>
          </p:nvPr>
        </p:nvSpPr>
        <p:spPr>
          <a:xfrm>
            <a:off x="1685148" y="2420954"/>
            <a:ext cx="8821737" cy="3908425"/>
          </a:xfrm>
          <a:solidFill>
            <a:schemeClr val="bg1">
              <a:alpha val="90000"/>
            </a:schemeClr>
          </a:solidFill>
        </p:spPr>
        <p:txBody>
          <a:bodyPr lIns="274240" tIns="274240" rIns="274240" bIns="274240"/>
          <a:lstStyle>
            <a:lvl1pPr algn="ctr">
              <a:defRPr sz="5500" b="1">
                <a:solidFill>
                  <a:schemeClr val="accent6"/>
                </a:solidFill>
                <a:latin typeface="Lucida Bright" charset="0"/>
                <a:ea typeface="Lucida Bright" charset="0"/>
                <a:cs typeface="Lucida Bright" charset="0"/>
              </a:defRPr>
            </a:lvl1pPr>
            <a:lvl2pPr marL="0" indent="0" algn="ctr">
              <a:buNone/>
              <a:defRPr sz="4000"/>
            </a:lvl2pPr>
          </a:lstStyle>
          <a:p>
            <a:pPr lvl="0"/>
            <a:r>
              <a:rPr lang="en-US"/>
              <a:t>Click to edit </a:t>
            </a:r>
            <a:br>
              <a:rPr lang="en-US"/>
            </a:br>
            <a:r>
              <a:rPr lang="en-US"/>
              <a:t>Master text styles</a:t>
            </a:r>
          </a:p>
          <a:p>
            <a:pPr lvl="1"/>
            <a:r>
              <a:rPr lang="en-US"/>
              <a:t>Second level</a:t>
            </a:r>
          </a:p>
        </p:txBody>
      </p:sp>
    </p:spTree>
    <p:extLst>
      <p:ext uri="{BB962C8B-B14F-4D97-AF65-F5344CB8AC3E}">
        <p14:creationId xmlns:p14="http://schemas.microsoft.com/office/powerpoint/2010/main" val="4051295852"/>
      </p:ext>
    </p:extLst>
  </p:cSld>
  <p:clrMapOvr>
    <a:masterClrMapping/>
  </p:clrMapOvr>
  <p:transition xmlns:p14="http://schemas.microsoft.com/office/powerpoint/2010/main" spd="slow">
    <p:cove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IDS Basic Title Only">
    <p:spTree>
      <p:nvGrpSpPr>
        <p:cNvPr id="1" name=""/>
        <p:cNvGrpSpPr/>
        <p:nvPr/>
      </p:nvGrpSpPr>
      <p:grpSpPr>
        <a:xfrm>
          <a:off x="0" y="0"/>
          <a:ext cx="0" cy="0"/>
          <a:chOff x="0" y="0"/>
          <a:chExt cx="0" cy="0"/>
        </a:xfrm>
      </p:grpSpPr>
      <p:sp>
        <p:nvSpPr>
          <p:cNvPr id="3" name="Title 2"/>
          <p:cNvSpPr>
            <a:spLocks noGrp="1"/>
          </p:cNvSpPr>
          <p:nvPr>
            <p:ph type="title"/>
          </p:nvPr>
        </p:nvSpPr>
        <p:spPr>
          <a:xfrm>
            <a:off x="838200" y="228600"/>
            <a:ext cx="10515600" cy="1101408"/>
          </a:xfrm>
        </p:spPr>
        <p:txBody>
          <a:bodyPr/>
          <a:lstStyle>
            <a:lvl1pPr algn="l">
              <a:defRPr/>
            </a:lvl1pPr>
          </a:lstStyle>
          <a:p>
            <a:r>
              <a:rPr lang="en-US"/>
              <a:t>Click to edit Master title style</a:t>
            </a:r>
          </a:p>
        </p:txBody>
      </p:sp>
      <p:sp>
        <p:nvSpPr>
          <p:cNvPr id="4" name="Slide Number Placeholder 3"/>
          <p:cNvSpPr>
            <a:spLocks noGrp="1"/>
          </p:cNvSpPr>
          <p:nvPr>
            <p:ph type="sldNum" sz="quarter" idx="10"/>
          </p:nvPr>
        </p:nvSpPr>
        <p:spPr/>
        <p:txBody>
          <a:bodyPr/>
          <a:lstStyle/>
          <a:p>
            <a:fld id="{660749E9-8438-6148-B851-F13E716FD972}" type="slidenum">
              <a:rPr lang="en-US" smtClean="0">
                <a:solidFill>
                  <a:srgbClr val="353634">
                    <a:tint val="75000"/>
                  </a:srgbClr>
                </a:solidFill>
                <a:latin typeface="Arial"/>
              </a:rPr>
              <a:pPr/>
              <a:t>‹#›</a:t>
            </a:fld>
            <a:endParaRPr lang="en-US">
              <a:solidFill>
                <a:srgbClr val="353634">
                  <a:tint val="75000"/>
                </a:srgbClr>
              </a:solidFill>
              <a:latin typeface="Arial"/>
            </a:endParaRPr>
          </a:p>
        </p:txBody>
      </p:sp>
    </p:spTree>
    <p:extLst>
      <p:ext uri="{BB962C8B-B14F-4D97-AF65-F5344CB8AC3E}">
        <p14:creationId xmlns:p14="http://schemas.microsoft.com/office/powerpoint/2010/main" val="18345117"/>
      </p:ext>
    </p:extLst>
  </p:cSld>
  <p:clrMapOvr>
    <a:masterClrMapping/>
  </p:clrMapOvr>
  <p:transition xmlns:p14="http://schemas.microsoft.com/office/powerpoint/2010/mai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8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3200"/>
            </a:lvl1pPr>
            <a:lvl2pPr marL="609585" indent="0" algn="ctr">
              <a:buNone/>
              <a:defRPr sz="2700"/>
            </a:lvl2pPr>
            <a:lvl3pPr marL="1219170" indent="0" algn="ctr">
              <a:buNone/>
              <a:defRPr sz="2400"/>
            </a:lvl3pPr>
            <a:lvl4pPr marL="1828754" indent="0" algn="ctr">
              <a:buNone/>
              <a:defRPr sz="2100"/>
            </a:lvl4pPr>
            <a:lvl5pPr marL="2438339" indent="0" algn="ctr">
              <a:buNone/>
              <a:defRPr sz="2100"/>
            </a:lvl5pPr>
            <a:lvl6pPr marL="3047924" indent="0" algn="ctr">
              <a:buNone/>
              <a:defRPr sz="2100"/>
            </a:lvl6pPr>
            <a:lvl7pPr marL="3657509" indent="0" algn="ctr">
              <a:buNone/>
              <a:defRPr sz="2100"/>
            </a:lvl7pPr>
            <a:lvl8pPr marL="4267093" indent="0" algn="ctr">
              <a:buNone/>
              <a:defRPr sz="2100"/>
            </a:lvl8pPr>
            <a:lvl9pPr marL="4876678" indent="0" algn="ctr">
              <a:buNone/>
              <a:defRPr sz="21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7149407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userDrawn="1">
  <p:cSld name="IDS 1_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11567163" y="6336792"/>
            <a:ext cx="338388" cy="411480"/>
          </a:xfrm>
          <a:prstGeom prst="rect">
            <a:avLst/>
          </a:prstGeom>
        </p:spPr>
      </p:pic>
    </p:spTree>
    <p:extLst>
      <p:ext uri="{BB962C8B-B14F-4D97-AF65-F5344CB8AC3E}">
        <p14:creationId xmlns:p14="http://schemas.microsoft.com/office/powerpoint/2010/main" val="3516092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86133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8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3200">
                <a:solidFill>
                  <a:schemeClr val="tx1"/>
                </a:solidFill>
              </a:defRPr>
            </a:lvl1pPr>
            <a:lvl2pPr marL="609585" indent="0">
              <a:buNone/>
              <a:defRPr sz="2700">
                <a:solidFill>
                  <a:schemeClr val="tx1">
                    <a:tint val="75000"/>
                  </a:schemeClr>
                </a:solidFill>
              </a:defRPr>
            </a:lvl2pPr>
            <a:lvl3pPr marL="1219170" indent="0">
              <a:buNone/>
              <a:defRPr sz="2400">
                <a:solidFill>
                  <a:schemeClr val="tx1">
                    <a:tint val="75000"/>
                  </a:schemeClr>
                </a:solidFill>
              </a:defRPr>
            </a:lvl3pPr>
            <a:lvl4pPr marL="1828754" indent="0">
              <a:buNone/>
              <a:defRPr sz="2100">
                <a:solidFill>
                  <a:schemeClr val="tx1">
                    <a:tint val="75000"/>
                  </a:schemeClr>
                </a:solidFill>
              </a:defRPr>
            </a:lvl4pPr>
            <a:lvl5pPr marL="2438339" indent="0">
              <a:buNone/>
              <a:defRPr sz="2100">
                <a:solidFill>
                  <a:schemeClr val="tx1">
                    <a:tint val="75000"/>
                  </a:schemeClr>
                </a:solidFill>
              </a:defRPr>
            </a:lvl5pPr>
            <a:lvl6pPr marL="3047924" indent="0">
              <a:buNone/>
              <a:defRPr sz="2100">
                <a:solidFill>
                  <a:schemeClr val="tx1">
                    <a:tint val="75000"/>
                  </a:schemeClr>
                </a:solidFill>
              </a:defRPr>
            </a:lvl6pPr>
            <a:lvl7pPr marL="3657509" indent="0">
              <a:buNone/>
              <a:defRPr sz="2100">
                <a:solidFill>
                  <a:schemeClr val="tx1">
                    <a:tint val="75000"/>
                  </a:schemeClr>
                </a:solidFill>
              </a:defRPr>
            </a:lvl7pPr>
            <a:lvl8pPr marL="4267093" indent="0">
              <a:buNone/>
              <a:defRPr sz="2100">
                <a:solidFill>
                  <a:schemeClr val="tx1">
                    <a:tint val="75000"/>
                  </a:schemeClr>
                </a:solidFill>
              </a:defRPr>
            </a:lvl8pPr>
            <a:lvl9pPr marL="4876678"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79576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10515600" cy="1600200"/>
          </a:xfrm>
        </p:spPr>
        <p:txBody>
          <a:bodyPr/>
          <a:lstStyle>
            <a:lvl1pPr algn="ctr">
              <a:defRPr sz="4800"/>
            </a:lvl1pPr>
          </a:lstStyle>
          <a:p>
            <a:r>
              <a:rPr lang="en-US" dirty="0"/>
              <a:t>Click to edit Master title style</a:t>
            </a:r>
          </a:p>
        </p:txBody>
      </p:sp>
      <p:sp>
        <p:nvSpPr>
          <p:cNvPr id="3" name="Content Placeholder 2"/>
          <p:cNvSpPr>
            <a:spLocks noGrp="1"/>
          </p:cNvSpPr>
          <p:nvPr>
            <p:ph idx="1"/>
          </p:nvPr>
        </p:nvSpPr>
        <p:spPr>
          <a:xfrm>
            <a:off x="838200" y="1918447"/>
            <a:ext cx="10515600" cy="4249271"/>
          </a:xfrm>
          <a:noFill/>
        </p:spPr>
        <p:txBody>
          <a:bodyPr lIns="91440" tIns="91440" rIns="91440" bIns="91440"/>
          <a:lstStyle>
            <a:lvl1pPr>
              <a:spcBef>
                <a:spcPts val="2000"/>
              </a:spcBef>
              <a:defRPr sz="3600">
                <a:solidFill>
                  <a:schemeClr val="bg2">
                    <a:lumMod val="25000"/>
                  </a:schemeClr>
                </a:solidFill>
              </a:defRPr>
            </a:lvl1pPr>
            <a:lvl2pPr>
              <a:spcBef>
                <a:spcPts val="2000"/>
              </a:spcBef>
              <a:defRPr sz="2800">
                <a:solidFill>
                  <a:schemeClr val="bg2">
                    <a:lumMod val="25000"/>
                  </a:schemeClr>
                </a:solidFill>
              </a:defRPr>
            </a:lvl2pPr>
            <a:lvl3pPr>
              <a:spcBef>
                <a:spcPts val="2000"/>
              </a:spcBef>
              <a:defRPr sz="2800">
                <a:solidFill>
                  <a:schemeClr val="bg2">
                    <a:lumMod val="25000"/>
                  </a:schemeClr>
                </a:solidFill>
              </a:defRPr>
            </a:lvl3pPr>
            <a:lvl4pPr>
              <a:spcBef>
                <a:spcPts val="2000"/>
              </a:spcBef>
              <a:defRPr sz="2800">
                <a:solidFill>
                  <a:schemeClr val="bg2">
                    <a:lumMod val="25000"/>
                  </a:schemeClr>
                </a:solidFill>
              </a:defRPr>
            </a:lvl4pPr>
            <a:lvl5pPr>
              <a:spcBef>
                <a:spcPts val="2000"/>
              </a:spcBef>
              <a:defRPr sz="2800">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p>
            <a:fld id="{660749E9-8438-6148-B851-F13E716FD972}" type="slidenum">
              <a:rPr lang="en-US" smtClean="0"/>
              <a:pPr/>
              <a:t>‹#›</a:t>
            </a:fld>
            <a:endParaRPr lang="en-US" dirty="0"/>
          </a:p>
        </p:txBody>
      </p:sp>
    </p:spTree>
    <p:extLst/>
  </p:cSld>
  <p:clrMapOvr>
    <a:masterClrMapping/>
  </p:clrMapOvr>
  <p:transition xmlns:p14="http://schemas.microsoft.com/office/powerpoint/2010/main" spd="slow">
    <p:cove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641840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961004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52222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9" y="-298"/>
            <a:ext cx="12193056" cy="6858595"/>
          </a:xfrm>
          <a:prstGeom prst="rect">
            <a:avLst/>
          </a:prstGeom>
        </p:spPr>
      </p:pic>
    </p:spTree>
    <p:extLst>
      <p:ext uri="{BB962C8B-B14F-4D97-AF65-F5344CB8AC3E}">
        <p14:creationId xmlns:p14="http://schemas.microsoft.com/office/powerpoint/2010/main" val="27225876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a:extLst>
              <a:ext uri="{FF2B5EF4-FFF2-40B4-BE49-F238E27FC236}">
                <a16:creationId xmlns:a16="http://schemas.microsoft.com/office/drawing/2014/main" xmlns="" id="{BEF426D1-EBF8-4B93-BA1C-E106F2B9EC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887929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a:extLst>
              <a:ext uri="{FF2B5EF4-FFF2-40B4-BE49-F238E27FC236}">
                <a16:creationId xmlns:a16="http://schemas.microsoft.com/office/drawing/2014/main" xmlns="" id="{1D4337FC-D187-4EA0-829C-17837A5E10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548766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a:extLst>
              <a:ext uri="{FF2B5EF4-FFF2-40B4-BE49-F238E27FC236}">
                <a16:creationId xmlns:a16="http://schemas.microsoft.com/office/drawing/2014/main" xmlns="" id="{8B24DA8F-83E9-4BA0-A2AD-6A9F2F2F32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535648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a:extLst>
              <a:ext uri="{FF2B5EF4-FFF2-40B4-BE49-F238E27FC236}">
                <a16:creationId xmlns:a16="http://schemas.microsoft.com/office/drawing/2014/main" xmlns="" id="{38CED7D9-5D3F-4291-BC4B-457E443224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09130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a:extLst>
              <a:ext uri="{FF2B5EF4-FFF2-40B4-BE49-F238E27FC236}">
                <a16:creationId xmlns:a16="http://schemas.microsoft.com/office/drawing/2014/main" xmlns="" id="{564000F9-62BF-46AE-BFA6-4A93A78429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110611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03477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Title Only Slide">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10515600" cy="1600200"/>
          </a:xfrm>
        </p:spPr>
        <p:txBody>
          <a:bodyPr/>
          <a:lstStyle>
            <a:lvl1pPr algn="ctr">
              <a:defRPr sz="400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60749E9-8438-6148-B851-F13E716FD972}" type="slidenum">
              <a:rPr lang="en-US" smtClean="0"/>
              <a:pPr/>
              <a:t>‹#›</a:t>
            </a:fld>
            <a:endParaRPr lang="en-US" dirty="0"/>
          </a:p>
        </p:txBody>
      </p:sp>
    </p:spTree>
    <p:extLst/>
  </p:cSld>
  <p:clrMapOvr>
    <a:masterClrMapping/>
  </p:clrMapOvr>
  <p:transition xmlns:p14="http://schemas.microsoft.com/office/powerpoint/2010/mai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a:extLst>
              <a:ext uri="{FF2B5EF4-FFF2-40B4-BE49-F238E27FC236}">
                <a16:creationId xmlns:a16="http://schemas.microsoft.com/office/drawing/2014/main" xmlns="" id="{8B8C7E23-2C2C-4FA0-8E70-1A1ACE5C96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639545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a:extLst>
              <a:ext uri="{FF2B5EF4-FFF2-40B4-BE49-F238E27FC236}">
                <a16:creationId xmlns:a16="http://schemas.microsoft.com/office/drawing/2014/main" xmlns="" id="{59387A2A-64A3-4E45-9F74-7B4ED97D6E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22005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a:extLst>
              <a:ext uri="{FF2B5EF4-FFF2-40B4-BE49-F238E27FC236}">
                <a16:creationId xmlns:a16="http://schemas.microsoft.com/office/drawing/2014/main" xmlns="" id="{EDCBBD14-9761-43BF-9777-E0C56A9689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15477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a:extLst>
              <a:ext uri="{FF2B5EF4-FFF2-40B4-BE49-F238E27FC236}">
                <a16:creationId xmlns:a16="http://schemas.microsoft.com/office/drawing/2014/main" xmlns="" id="{A0A4DE34-BD45-4543-A0DB-9416888FDA4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29084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a:extLst>
              <a:ext uri="{FF2B5EF4-FFF2-40B4-BE49-F238E27FC236}">
                <a16:creationId xmlns:a16="http://schemas.microsoft.com/office/drawing/2014/main" xmlns="" id="{8DD3B7ED-3082-4D31-A750-805B8C3FF9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04873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1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a:extLst>
              <a:ext uri="{FF2B5EF4-FFF2-40B4-BE49-F238E27FC236}">
                <a16:creationId xmlns:a16="http://schemas.microsoft.com/office/drawing/2014/main" xmlns="" id="{F476B3EB-85DC-4032-880B-9389FA0940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614590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a:extLst>
              <a:ext uri="{FF2B5EF4-FFF2-40B4-BE49-F238E27FC236}">
                <a16:creationId xmlns:a16="http://schemas.microsoft.com/office/drawing/2014/main" xmlns="" id="{960A216E-8B3B-4386-9275-15F2C3B0A0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684477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1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474806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1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a:extLst>
              <a:ext uri="{FF2B5EF4-FFF2-40B4-BE49-F238E27FC236}">
                <a16:creationId xmlns:a16="http://schemas.microsoft.com/office/drawing/2014/main" xmlns="" id="{70426962-A5E3-4D00-A22E-E5B0CF3821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821882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4300"/>
            </a:lvl1pPr>
          </a:lstStyle>
          <a:p>
            <a:r>
              <a:rPr lang="en-US"/>
              <a:t>Click to edit Master title style</a:t>
            </a:r>
            <a:endParaRPr lang="en-US" dirty="0"/>
          </a:p>
        </p:txBody>
      </p:sp>
      <p:sp>
        <p:nvSpPr>
          <p:cNvPr id="3" name="Content Placeholder 2"/>
          <p:cNvSpPr>
            <a:spLocks noGrp="1"/>
          </p:cNvSpPr>
          <p:nvPr>
            <p:ph idx="1"/>
          </p:nvPr>
        </p:nvSpPr>
        <p:spPr>
          <a:xfrm>
            <a:off x="5183188" y="987428"/>
            <a:ext cx="6172200" cy="4873625"/>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2100"/>
            </a:lvl1pPr>
            <a:lvl2pPr marL="609585" indent="0">
              <a:buNone/>
              <a:defRPr sz="1900"/>
            </a:lvl2pPr>
            <a:lvl3pPr marL="1219170" indent="0">
              <a:buNone/>
              <a:defRPr sz="1600"/>
            </a:lvl3pPr>
            <a:lvl4pPr marL="1828754" indent="0">
              <a:buNone/>
              <a:defRPr sz="1300"/>
            </a:lvl4pPr>
            <a:lvl5pPr marL="2438339" indent="0">
              <a:buNone/>
              <a:defRPr sz="1300"/>
            </a:lvl5pPr>
            <a:lvl6pPr marL="3047924" indent="0">
              <a:buNone/>
              <a:defRPr sz="1300"/>
            </a:lvl6pPr>
            <a:lvl7pPr marL="3657509" indent="0">
              <a:buNone/>
              <a:defRPr sz="1300"/>
            </a:lvl7pPr>
            <a:lvl8pPr marL="4267093" indent="0">
              <a:buNone/>
              <a:defRPr sz="1300"/>
            </a:lvl8pPr>
            <a:lvl9pPr marL="4876678" indent="0">
              <a:buNone/>
              <a:defRPr sz="1300"/>
            </a:lvl9pPr>
          </a:lstStyle>
          <a:p>
            <a:pPr lvl="0"/>
            <a:r>
              <a:rPr lang="en-US"/>
              <a:t>Click to edit Master text styles</a:t>
            </a:r>
          </a:p>
        </p:txBody>
      </p:sp>
      <p:sp>
        <p:nvSpPr>
          <p:cNvPr id="5" name="Date Placeholder 4"/>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3502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Heavy-BasicSlide">
    <p:spTree>
      <p:nvGrpSpPr>
        <p:cNvPr id="1" name=""/>
        <p:cNvGrpSpPr/>
        <p:nvPr/>
      </p:nvGrpSpPr>
      <p:grpSpPr>
        <a:xfrm>
          <a:off x="0" y="0"/>
          <a:ext cx="0" cy="0"/>
          <a:chOff x="0" y="0"/>
          <a:chExt cx="0" cy="0"/>
        </a:xfrm>
      </p:grpSpPr>
      <p:sp>
        <p:nvSpPr>
          <p:cNvPr id="3" name="Title 2"/>
          <p:cNvSpPr>
            <a:spLocks noGrp="1"/>
          </p:cNvSpPr>
          <p:nvPr>
            <p:ph type="title"/>
          </p:nvPr>
        </p:nvSpPr>
        <p:spPr>
          <a:xfrm>
            <a:off x="838200" y="228600"/>
            <a:ext cx="10515600" cy="1101408"/>
          </a:xfrm>
        </p:spPr>
        <p:txBody>
          <a:bodyPr/>
          <a:lstStyle>
            <a:lvl1pPr algn="l">
              <a:defRPr/>
            </a:lvl1pPr>
          </a:lstStyle>
          <a:p>
            <a:r>
              <a:rPr lang="en-US" dirty="0"/>
              <a:t>Click to edit Master title style</a:t>
            </a:r>
          </a:p>
        </p:txBody>
      </p:sp>
      <p:sp>
        <p:nvSpPr>
          <p:cNvPr id="5" name="Content Placeholder 4"/>
          <p:cNvSpPr>
            <a:spLocks noGrp="1"/>
          </p:cNvSpPr>
          <p:nvPr>
            <p:ph sz="quarter" idx="10"/>
          </p:nvPr>
        </p:nvSpPr>
        <p:spPr>
          <a:xfrm>
            <a:off x="838200" y="1435608"/>
            <a:ext cx="10515600" cy="4733698"/>
          </a:xfrm>
          <a:noFill/>
          <a:ln>
            <a:noFill/>
          </a:ln>
        </p:spPr>
        <p:txBody>
          <a:bodyPr lIns="91440" tIns="91440" rIns="91440" bIns="91440"/>
          <a:lstStyle>
            <a:lvl1pPr>
              <a:defRPr sz="2400">
                <a:solidFill>
                  <a:schemeClr val="tx2"/>
                </a:solidFill>
              </a:defRPr>
            </a:lvl1pPr>
            <a:lvl2pPr>
              <a:defRPr sz="1800" cap="none"/>
            </a:lvl2pPr>
            <a:lvl3pPr>
              <a:defRPr sz="1800" cap="none"/>
            </a:lvl3pPr>
            <a:lvl4pPr>
              <a:defRPr sz="1800" cap="none"/>
            </a:lvl4pPr>
            <a:lvl5pPr>
              <a:defRPr sz="1800" cap="none"/>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1"/>
          </p:nvPr>
        </p:nvSpPr>
        <p:spPr/>
        <p:txBody>
          <a:bodyPr/>
          <a:lstStyle/>
          <a:p>
            <a:fld id="{660749E9-8438-6148-B851-F13E716FD972}" type="slidenum">
              <a:rPr lang="en-US" smtClean="0"/>
              <a:pPr/>
              <a:t>‹#›</a:t>
            </a:fld>
            <a:endParaRPr lang="en-US" dirty="0"/>
          </a:p>
        </p:txBody>
      </p:sp>
    </p:spTree>
    <p:extLst/>
  </p:cSld>
  <p:clrMapOvr>
    <a:masterClrMapping/>
  </p:clrMapOvr>
  <p:transition xmlns:p14="http://schemas.microsoft.com/office/powerpoint/2010/mai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43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8"/>
            <a:ext cx="6172200" cy="4873625"/>
          </a:xfrm>
        </p:spPr>
        <p:txBody>
          <a:bodyPr anchor="t"/>
          <a:lstStyle>
            <a:lvl1pPr marL="0" indent="0">
              <a:buNone/>
              <a:defRPr sz="4300"/>
            </a:lvl1pPr>
            <a:lvl2pPr marL="609585" indent="0">
              <a:buNone/>
              <a:defRPr sz="37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2100"/>
            </a:lvl1pPr>
            <a:lvl2pPr marL="609585" indent="0">
              <a:buNone/>
              <a:defRPr sz="1900"/>
            </a:lvl2pPr>
            <a:lvl3pPr marL="1219170" indent="0">
              <a:buNone/>
              <a:defRPr sz="1600"/>
            </a:lvl3pPr>
            <a:lvl4pPr marL="1828754" indent="0">
              <a:buNone/>
              <a:defRPr sz="1300"/>
            </a:lvl4pPr>
            <a:lvl5pPr marL="2438339" indent="0">
              <a:buNone/>
              <a:defRPr sz="1300"/>
            </a:lvl5pPr>
            <a:lvl6pPr marL="3047924" indent="0">
              <a:buNone/>
              <a:defRPr sz="1300"/>
            </a:lvl6pPr>
            <a:lvl7pPr marL="3657509" indent="0">
              <a:buNone/>
              <a:defRPr sz="1300"/>
            </a:lvl7pPr>
            <a:lvl8pPr marL="4267093" indent="0">
              <a:buNone/>
              <a:defRPr sz="1300"/>
            </a:lvl8pPr>
            <a:lvl9pPr marL="4876678" indent="0">
              <a:buNone/>
              <a:defRPr sz="1300"/>
            </a:lvl9pPr>
          </a:lstStyle>
          <a:p>
            <a:pPr lvl="0"/>
            <a:r>
              <a:rPr lang="en-US"/>
              <a:t>Click to edit Master text styles</a:t>
            </a:r>
          </a:p>
        </p:txBody>
      </p:sp>
      <p:sp>
        <p:nvSpPr>
          <p:cNvPr id="5" name="Date Placeholder 4"/>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173442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412033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6"/>
            <a:ext cx="2628900" cy="581183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2"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DFD137-A2A4-4978-89CF-6ECBD06305DF}" type="datetimeFigureOut">
              <a:rPr lang="en-US" smtClean="0">
                <a:solidFill>
                  <a:prstClr val="black">
                    <a:tint val="75000"/>
                  </a:prstClr>
                </a:solidFill>
                <a:latin typeface="Calibri"/>
              </a:rPr>
              <a:pPr/>
              <a:t>1/21/19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FDFB0F0-17C6-4E12-9D6E-44D54EC918C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736541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1 Line Headline">
    <p:spTree>
      <p:nvGrpSpPr>
        <p:cNvPr id="1" name=""/>
        <p:cNvGrpSpPr/>
        <p:nvPr/>
      </p:nvGrpSpPr>
      <p:grpSpPr>
        <a:xfrm>
          <a:off x="0" y="0"/>
          <a:ext cx="0" cy="0"/>
          <a:chOff x="0" y="0"/>
          <a:chExt cx="0" cy="0"/>
        </a:xfrm>
      </p:grpSpPr>
      <p:sp>
        <p:nvSpPr>
          <p:cNvPr id="2" name="Title 1"/>
          <p:cNvSpPr>
            <a:spLocks noGrp="1"/>
          </p:cNvSpPr>
          <p:nvPr>
            <p:ph type="title"/>
          </p:nvPr>
        </p:nvSpPr>
        <p:spPr>
          <a:xfrm>
            <a:off x="1524001" y="609600"/>
            <a:ext cx="9163051" cy="645584"/>
          </a:xfrm>
        </p:spPr>
        <p:txBody>
          <a:bodyPr/>
          <a:lstStyle>
            <a:lvl1pPr>
              <a:defRPr>
                <a:solidFill>
                  <a:srgbClr val="72736F"/>
                </a:solidFill>
              </a:defRPr>
            </a:lvl1pPr>
          </a:lstStyle>
          <a:p>
            <a:r>
              <a:rPr lang="en-US" dirty="0"/>
              <a:t>Click to edit Master title style</a:t>
            </a:r>
          </a:p>
        </p:txBody>
      </p:sp>
      <p:sp>
        <p:nvSpPr>
          <p:cNvPr id="3" name="Content Placeholder 2"/>
          <p:cNvSpPr>
            <a:spLocks noGrp="1"/>
          </p:cNvSpPr>
          <p:nvPr>
            <p:ph idx="1"/>
          </p:nvPr>
        </p:nvSpPr>
        <p:spPr>
          <a:xfrm>
            <a:off x="1549515" y="1832855"/>
            <a:ext cx="10048068" cy="3840423"/>
          </a:xfrm>
        </p:spPr>
        <p:txBody>
          <a:bodyPr/>
          <a:lstStyle>
            <a:lvl1pPr>
              <a:defRPr>
                <a:solidFill>
                  <a:srgbClr val="72736F"/>
                </a:solidFill>
              </a:defRPr>
            </a:lvl1pPr>
            <a:lvl2pPr>
              <a:defRPr>
                <a:solidFill>
                  <a:srgbClr val="72736F"/>
                </a:solidFill>
              </a:defRPr>
            </a:lvl2pPr>
            <a:lvl3pPr>
              <a:defRPr>
                <a:solidFill>
                  <a:srgbClr val="72736F"/>
                </a:solidFill>
              </a:defRPr>
            </a:lvl3pPr>
            <a:lvl4pPr>
              <a:defRPr>
                <a:solidFill>
                  <a:srgbClr val="72736F"/>
                </a:solidFill>
              </a:defRPr>
            </a:lvl4pPr>
            <a:lvl5pPr>
              <a:defRPr>
                <a:solidFill>
                  <a:srgbClr val="72736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40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1_1 Line Headlin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677" y="606639"/>
            <a:ext cx="12205508" cy="6257524"/>
          </a:xfrm>
          <a:prstGeom prst="rect">
            <a:avLst/>
          </a:prstGeom>
        </p:spPr>
      </p:pic>
      <p:sp>
        <p:nvSpPr>
          <p:cNvPr id="2" name="Title 1"/>
          <p:cNvSpPr>
            <a:spLocks noGrp="1"/>
          </p:cNvSpPr>
          <p:nvPr>
            <p:ph type="title"/>
          </p:nvPr>
        </p:nvSpPr>
        <p:spPr>
          <a:xfrm>
            <a:off x="1524001" y="609600"/>
            <a:ext cx="9163051" cy="645584"/>
          </a:xfrm>
        </p:spPr>
        <p:txBody>
          <a:bodyPr/>
          <a:lstStyle>
            <a:lvl1pPr>
              <a:defRPr>
                <a:solidFill>
                  <a:srgbClr val="72736F"/>
                </a:solidFill>
              </a:defRPr>
            </a:lvl1pPr>
          </a:lstStyle>
          <a:p>
            <a:r>
              <a:rPr lang="en-US" dirty="0"/>
              <a:t>Click to edit Master title style</a:t>
            </a:r>
          </a:p>
        </p:txBody>
      </p:sp>
      <p:sp>
        <p:nvSpPr>
          <p:cNvPr id="3" name="Content Placeholder 2"/>
          <p:cNvSpPr>
            <a:spLocks noGrp="1"/>
          </p:cNvSpPr>
          <p:nvPr>
            <p:ph idx="1"/>
          </p:nvPr>
        </p:nvSpPr>
        <p:spPr>
          <a:xfrm>
            <a:off x="1549515" y="1832855"/>
            <a:ext cx="10048068" cy="3840423"/>
          </a:xfrm>
        </p:spPr>
        <p:txBody>
          <a:bodyPr/>
          <a:lstStyle>
            <a:lvl1pPr>
              <a:defRPr>
                <a:solidFill>
                  <a:srgbClr val="72736F"/>
                </a:solidFill>
              </a:defRPr>
            </a:lvl1pPr>
            <a:lvl2pPr>
              <a:defRPr>
                <a:solidFill>
                  <a:srgbClr val="72736F"/>
                </a:solidFill>
              </a:defRPr>
            </a:lvl2pPr>
            <a:lvl3pPr>
              <a:defRPr>
                <a:solidFill>
                  <a:srgbClr val="72736F"/>
                </a:solidFill>
              </a:defRPr>
            </a:lvl3pPr>
            <a:lvl4pPr>
              <a:defRPr>
                <a:solidFill>
                  <a:srgbClr val="72736F"/>
                </a:solidFill>
              </a:defRPr>
            </a:lvl4pPr>
            <a:lvl5pPr>
              <a:defRPr>
                <a:solidFill>
                  <a:srgbClr val="72736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91784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2 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609600"/>
            <a:ext cx="9052984" cy="645584"/>
          </a:xfrm>
        </p:spPr>
        <p:txBody>
          <a:bodyPr/>
          <a:lstStyle>
            <a:lvl1pPr>
              <a:lnSpc>
                <a:spcPct val="90000"/>
              </a:lnSpc>
              <a:defRPr>
                <a:solidFill>
                  <a:srgbClr val="72736F"/>
                </a:solidFill>
              </a:defRPr>
            </a:lvl1pPr>
          </a:lstStyle>
          <a:p>
            <a:r>
              <a:rPr lang="en-US" dirty="0"/>
              <a:t>Two</a:t>
            </a:r>
            <a:br>
              <a:rPr lang="en-US" dirty="0"/>
            </a:br>
            <a:r>
              <a:rPr lang="en-US" dirty="0"/>
              <a:t>Lines</a:t>
            </a:r>
          </a:p>
        </p:txBody>
      </p:sp>
      <p:sp>
        <p:nvSpPr>
          <p:cNvPr id="3" name="Content Placeholder 2"/>
          <p:cNvSpPr>
            <a:spLocks noGrp="1"/>
          </p:cNvSpPr>
          <p:nvPr>
            <p:ph idx="1"/>
          </p:nvPr>
        </p:nvSpPr>
        <p:spPr>
          <a:xfrm>
            <a:off x="1528244" y="1844439"/>
            <a:ext cx="10062633" cy="4020332"/>
          </a:xfrm>
        </p:spPr>
        <p:txBody>
          <a:bodyPr/>
          <a:lstStyle>
            <a:lvl1pPr>
              <a:defRPr>
                <a:solidFill>
                  <a:srgbClr val="72736F"/>
                </a:solidFill>
              </a:defRPr>
            </a:lvl1pPr>
            <a:lvl2pPr>
              <a:defRPr>
                <a:solidFill>
                  <a:srgbClr val="72736F"/>
                </a:solidFill>
              </a:defRPr>
            </a:lvl2pPr>
            <a:lvl3pPr>
              <a:defRPr>
                <a:solidFill>
                  <a:srgbClr val="72736F"/>
                </a:solidFill>
              </a:defRPr>
            </a:lvl3pPr>
            <a:lvl4pPr>
              <a:defRPr>
                <a:solidFill>
                  <a:srgbClr val="72736F"/>
                </a:solidFill>
              </a:defRPr>
            </a:lvl4pPr>
            <a:lvl5pPr>
              <a:defRPr>
                <a:solidFill>
                  <a:srgbClr val="72736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0952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3 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1" y="620122"/>
            <a:ext cx="9163051" cy="866567"/>
          </a:xfrm>
        </p:spPr>
        <p:txBody>
          <a:bodyPr/>
          <a:lstStyle>
            <a:lvl1pPr>
              <a:lnSpc>
                <a:spcPct val="80000"/>
              </a:lnSpc>
              <a:defRPr>
                <a:solidFill>
                  <a:srgbClr val="72736F"/>
                </a:solidFill>
              </a:defRPr>
            </a:lvl1pPr>
          </a:lstStyle>
          <a:p>
            <a:r>
              <a:rPr lang="en-US" dirty="0"/>
              <a:t>Three</a:t>
            </a:r>
            <a:br>
              <a:rPr lang="en-US" dirty="0"/>
            </a:br>
            <a:r>
              <a:rPr lang="en-US" dirty="0"/>
              <a:t>Line</a:t>
            </a:r>
            <a:br>
              <a:rPr lang="en-US" dirty="0"/>
            </a:br>
            <a:r>
              <a:rPr lang="en-US" dirty="0"/>
              <a:t>Headline</a:t>
            </a:r>
          </a:p>
        </p:txBody>
      </p:sp>
      <p:sp>
        <p:nvSpPr>
          <p:cNvPr id="3" name="Content Placeholder 2"/>
          <p:cNvSpPr>
            <a:spLocks noGrp="1"/>
          </p:cNvSpPr>
          <p:nvPr>
            <p:ph idx="1"/>
          </p:nvPr>
        </p:nvSpPr>
        <p:spPr>
          <a:xfrm>
            <a:off x="1528235" y="1836485"/>
            <a:ext cx="10062632" cy="4405819"/>
          </a:xfrm>
        </p:spPr>
        <p:txBody>
          <a:bodyPr/>
          <a:lstStyle>
            <a:lvl1pPr>
              <a:defRPr sz="2700">
                <a:solidFill>
                  <a:srgbClr val="72736F"/>
                </a:solidFill>
              </a:defRPr>
            </a:lvl1pPr>
            <a:lvl2pPr>
              <a:defRPr sz="2700">
                <a:solidFill>
                  <a:srgbClr val="72736F"/>
                </a:solidFill>
              </a:defRPr>
            </a:lvl2pPr>
            <a:lvl3pPr>
              <a:defRPr sz="2400">
                <a:solidFill>
                  <a:srgbClr val="72736F"/>
                </a:solidFill>
              </a:defRPr>
            </a:lvl3pPr>
            <a:lvl4pPr>
              <a:defRPr sz="2400">
                <a:solidFill>
                  <a:srgbClr val="72736F"/>
                </a:solidFill>
              </a:defRPr>
            </a:lvl4pPr>
            <a:lvl5pPr>
              <a:defRPr sz="2400">
                <a:solidFill>
                  <a:srgbClr val="72736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22795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1 headline/image lg">
    <p:spTree>
      <p:nvGrpSpPr>
        <p:cNvPr id="1" name=""/>
        <p:cNvGrpSpPr/>
        <p:nvPr/>
      </p:nvGrpSpPr>
      <p:grpSpPr>
        <a:xfrm>
          <a:off x="0" y="0"/>
          <a:ext cx="0" cy="0"/>
          <a:chOff x="0" y="0"/>
          <a:chExt cx="0" cy="0"/>
        </a:xfrm>
      </p:grpSpPr>
      <p:sp>
        <p:nvSpPr>
          <p:cNvPr id="2" name="Title 1"/>
          <p:cNvSpPr>
            <a:spLocks noGrp="1"/>
          </p:cNvSpPr>
          <p:nvPr>
            <p:ph type="title"/>
          </p:nvPr>
        </p:nvSpPr>
        <p:spPr>
          <a:xfrm>
            <a:off x="1524001" y="609600"/>
            <a:ext cx="9163051" cy="645584"/>
          </a:xfrm>
        </p:spPr>
        <p:txBody>
          <a:bodyPr/>
          <a:lstStyle>
            <a:lvl1pPr>
              <a:defRPr>
                <a:solidFill>
                  <a:srgbClr val="72736F"/>
                </a:solidFill>
              </a:defRPr>
            </a:lvl1pPr>
          </a:lstStyle>
          <a:p>
            <a:r>
              <a:rPr lang="en-US" dirty="0"/>
              <a:t>Click to edit Master title style</a:t>
            </a:r>
          </a:p>
        </p:txBody>
      </p:sp>
      <p:sp>
        <p:nvSpPr>
          <p:cNvPr id="3" name="Content Placeholder 2"/>
          <p:cNvSpPr>
            <a:spLocks noGrp="1"/>
          </p:cNvSpPr>
          <p:nvPr>
            <p:ph idx="1"/>
          </p:nvPr>
        </p:nvSpPr>
        <p:spPr>
          <a:xfrm>
            <a:off x="1528235" y="1907757"/>
            <a:ext cx="10062564" cy="4412611"/>
          </a:xfrm>
        </p:spPr>
        <p:txBody>
          <a:bodyPr>
            <a:noAutofit/>
          </a:bodyPr>
          <a:lstStyle>
            <a:lvl1pPr marL="0" indent="0">
              <a:lnSpc>
                <a:spcPts val="2987"/>
              </a:lnSpc>
              <a:buNone/>
              <a:defRPr sz="2100">
                <a:solidFill>
                  <a:srgbClr val="72736F"/>
                </a:solidFill>
              </a:defRPr>
            </a:lvl1pPr>
            <a:lvl2pPr marL="731376" indent="0">
              <a:buNone/>
              <a:defRPr/>
            </a:lvl2pPr>
            <a:lvl3pPr marL="1377424" indent="0">
              <a:buNone/>
              <a:defRPr/>
            </a:lvl3pPr>
            <a:lvl4pPr marL="1950334" indent="0">
              <a:buNone/>
              <a:defRPr/>
            </a:lvl4pPr>
            <a:lvl5pPr marL="2559808" indent="0">
              <a:buNone/>
              <a:defRPr/>
            </a:lvl5pPr>
          </a:lstStyle>
          <a:p>
            <a:pPr lvl="0"/>
            <a:r>
              <a:rPr lang="en-US" dirty="0"/>
              <a:t>Click to edit Master text styles</a:t>
            </a:r>
          </a:p>
        </p:txBody>
      </p:sp>
    </p:spTree>
    <p:extLst>
      <p:ext uri="{BB962C8B-B14F-4D97-AF65-F5344CB8AC3E}">
        <p14:creationId xmlns:p14="http://schemas.microsoft.com/office/powerpoint/2010/main" val="30805266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 headline/image half">
    <p:spTree>
      <p:nvGrpSpPr>
        <p:cNvPr id="1" name=""/>
        <p:cNvGrpSpPr/>
        <p:nvPr/>
      </p:nvGrpSpPr>
      <p:grpSpPr>
        <a:xfrm>
          <a:off x="0" y="0"/>
          <a:ext cx="0" cy="0"/>
          <a:chOff x="0" y="0"/>
          <a:chExt cx="0" cy="0"/>
        </a:xfrm>
      </p:grpSpPr>
      <p:sp>
        <p:nvSpPr>
          <p:cNvPr id="2" name="Title 1"/>
          <p:cNvSpPr>
            <a:spLocks noGrp="1"/>
          </p:cNvSpPr>
          <p:nvPr>
            <p:ph type="title"/>
          </p:nvPr>
        </p:nvSpPr>
        <p:spPr>
          <a:xfrm>
            <a:off x="6360585" y="609600"/>
            <a:ext cx="4326467" cy="645584"/>
          </a:xfrm>
        </p:spPr>
        <p:txBody>
          <a:bodyPr/>
          <a:lstStyle>
            <a:lvl1pPr>
              <a:defRPr>
                <a:solidFill>
                  <a:srgbClr val="72736F"/>
                </a:solidFill>
              </a:defRPr>
            </a:lvl1pPr>
          </a:lstStyle>
          <a:p>
            <a:r>
              <a:rPr lang="en-US" dirty="0"/>
              <a:t>Click to edit Master title style</a:t>
            </a:r>
          </a:p>
        </p:txBody>
      </p:sp>
      <p:sp>
        <p:nvSpPr>
          <p:cNvPr id="3" name="Content Placeholder 2"/>
          <p:cNvSpPr>
            <a:spLocks noGrp="1"/>
          </p:cNvSpPr>
          <p:nvPr>
            <p:ph idx="1"/>
          </p:nvPr>
        </p:nvSpPr>
        <p:spPr>
          <a:xfrm>
            <a:off x="10" y="614626"/>
            <a:ext cx="5795433" cy="6243383"/>
          </a:xfrm>
        </p:spPr>
        <p:txBody>
          <a:bodyPr>
            <a:noAutofit/>
          </a:bodyPr>
          <a:lstStyle>
            <a:lvl1pPr marL="0" indent="0">
              <a:lnSpc>
                <a:spcPts val="2987"/>
              </a:lnSpc>
              <a:buNone/>
              <a:defRPr sz="2100">
                <a:solidFill>
                  <a:srgbClr val="72736F"/>
                </a:solidFill>
              </a:defRPr>
            </a:lvl1pPr>
            <a:lvl2pPr marL="731376" indent="0">
              <a:buNone/>
              <a:defRPr/>
            </a:lvl2pPr>
            <a:lvl3pPr marL="1377424" indent="0">
              <a:buNone/>
              <a:defRPr/>
            </a:lvl3pPr>
            <a:lvl4pPr marL="1950334" indent="0">
              <a:buNone/>
              <a:defRPr/>
            </a:lvl4pPr>
            <a:lvl5pPr marL="2559808" indent="0">
              <a:buNone/>
              <a:defRPr/>
            </a:lvl5pPr>
          </a:lstStyle>
          <a:p>
            <a:pPr lvl="0"/>
            <a:r>
              <a:rPr lang="en-US" dirty="0"/>
              <a:t>Click to edit Master text styles</a:t>
            </a:r>
          </a:p>
        </p:txBody>
      </p:sp>
      <p:sp>
        <p:nvSpPr>
          <p:cNvPr id="4" name="Content Placeholder 2"/>
          <p:cNvSpPr>
            <a:spLocks noGrp="1"/>
          </p:cNvSpPr>
          <p:nvPr>
            <p:ph idx="10"/>
          </p:nvPr>
        </p:nvSpPr>
        <p:spPr>
          <a:xfrm>
            <a:off x="6360585" y="1831309"/>
            <a:ext cx="5230283" cy="4476200"/>
          </a:xfrm>
        </p:spPr>
        <p:txBody>
          <a:bodyPr/>
          <a:lstStyle>
            <a:lvl1pPr>
              <a:defRPr>
                <a:solidFill>
                  <a:srgbClr val="72736F"/>
                </a:solidFill>
              </a:defRPr>
            </a:lvl1pPr>
            <a:lvl2pPr>
              <a:defRPr>
                <a:solidFill>
                  <a:srgbClr val="72736F"/>
                </a:solidFill>
              </a:defRPr>
            </a:lvl2pPr>
            <a:lvl3pPr>
              <a:defRPr>
                <a:solidFill>
                  <a:srgbClr val="72736F"/>
                </a:solidFill>
              </a:defRPr>
            </a:lvl3pPr>
            <a:lvl4pPr>
              <a:defRPr>
                <a:solidFill>
                  <a:srgbClr val="72736F"/>
                </a:solidFill>
              </a:defRPr>
            </a:lvl4pPr>
            <a:lvl5pPr>
              <a:defRPr>
                <a:solidFill>
                  <a:srgbClr val="72736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63697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1 headline/image 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10" y="614626"/>
            <a:ext cx="5795433" cy="6243383"/>
          </a:xfrm>
        </p:spPr>
        <p:txBody>
          <a:bodyPr>
            <a:noAutofit/>
          </a:bodyPr>
          <a:lstStyle>
            <a:lvl1pPr marL="0" indent="0">
              <a:lnSpc>
                <a:spcPts val="2987"/>
              </a:lnSpc>
              <a:buNone/>
              <a:defRPr sz="2100">
                <a:solidFill>
                  <a:srgbClr val="72736F"/>
                </a:solidFill>
              </a:defRPr>
            </a:lvl1pPr>
            <a:lvl2pPr marL="731376" indent="0">
              <a:buNone/>
              <a:defRPr/>
            </a:lvl2pPr>
            <a:lvl3pPr marL="1377424" indent="0">
              <a:buNone/>
              <a:defRPr/>
            </a:lvl3pPr>
            <a:lvl4pPr marL="1950334" indent="0">
              <a:buNone/>
              <a:defRPr/>
            </a:lvl4pPr>
            <a:lvl5pPr marL="2559808" indent="0">
              <a:buNone/>
              <a:defRPr/>
            </a:lvl5pPr>
          </a:lstStyle>
          <a:p>
            <a:pPr lvl="0"/>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634" y="123493"/>
            <a:ext cx="1152377" cy="362011"/>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772879" y="606639"/>
            <a:ext cx="6420952" cy="6257524"/>
          </a:xfrm>
          <a:prstGeom prst="rect">
            <a:avLst/>
          </a:prstGeom>
        </p:spPr>
      </p:pic>
    </p:spTree>
    <p:extLst>
      <p:ext uri="{BB962C8B-B14F-4D97-AF65-F5344CB8AC3E}">
        <p14:creationId xmlns:p14="http://schemas.microsoft.com/office/powerpoint/2010/main" val="548157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Heavy-BasicWithCallout">
    <p:spTree>
      <p:nvGrpSpPr>
        <p:cNvPr id="1" name=""/>
        <p:cNvGrpSpPr/>
        <p:nvPr/>
      </p:nvGrpSpPr>
      <p:grpSpPr>
        <a:xfrm>
          <a:off x="0" y="0"/>
          <a:ext cx="0" cy="0"/>
          <a:chOff x="0" y="0"/>
          <a:chExt cx="0" cy="0"/>
        </a:xfrm>
      </p:grpSpPr>
      <p:sp>
        <p:nvSpPr>
          <p:cNvPr id="3" name="Title 2"/>
          <p:cNvSpPr>
            <a:spLocks noGrp="1"/>
          </p:cNvSpPr>
          <p:nvPr>
            <p:ph type="title"/>
          </p:nvPr>
        </p:nvSpPr>
        <p:spPr>
          <a:xfrm>
            <a:off x="838200" y="228600"/>
            <a:ext cx="10515600" cy="1101408"/>
          </a:xfrm>
        </p:spPr>
        <p:txBody>
          <a:bodyPr/>
          <a:lstStyle>
            <a:lvl1pPr algn="l">
              <a:defRPr/>
            </a:lvl1pPr>
          </a:lstStyle>
          <a:p>
            <a:r>
              <a:rPr lang="en-US" dirty="0"/>
              <a:t>Click to edit Master title style</a:t>
            </a:r>
          </a:p>
        </p:txBody>
      </p:sp>
      <p:sp>
        <p:nvSpPr>
          <p:cNvPr id="5" name="Content Placeholder 4"/>
          <p:cNvSpPr>
            <a:spLocks noGrp="1"/>
          </p:cNvSpPr>
          <p:nvPr>
            <p:ph sz="quarter" idx="10"/>
          </p:nvPr>
        </p:nvSpPr>
        <p:spPr>
          <a:xfrm>
            <a:off x="838200" y="1435608"/>
            <a:ext cx="6620691" cy="4733698"/>
          </a:xfrm>
          <a:noFill/>
          <a:ln>
            <a:noFill/>
          </a:ln>
        </p:spPr>
        <p:txBody>
          <a:bodyPr lIns="91440" tIns="91440" rIns="91440" bIns="91440"/>
          <a:lstStyle>
            <a:lvl1pPr>
              <a:defRPr sz="2400">
                <a:solidFill>
                  <a:schemeClr val="tx2"/>
                </a:solidFill>
              </a:defRPr>
            </a:lvl1pPr>
            <a:lvl2pPr>
              <a:defRPr sz="1800" cap="none"/>
            </a:lvl2pPr>
            <a:lvl3pPr>
              <a:defRPr sz="1800" cap="none"/>
            </a:lvl3pPr>
            <a:lvl4pPr>
              <a:defRPr sz="1800" cap="none"/>
            </a:lvl4pPr>
            <a:lvl5pPr>
              <a:defRPr sz="1800" cap="none"/>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694023" y="1436688"/>
            <a:ext cx="3657600" cy="4736592"/>
          </a:xfrm>
          <a:solidFill>
            <a:schemeClr val="bg1"/>
          </a:solidFill>
          <a:ln>
            <a:solidFill>
              <a:schemeClr val="bg2">
                <a:lumMod val="90000"/>
              </a:schemeClr>
            </a:solidFill>
          </a:ln>
        </p:spPr>
        <p:txBody>
          <a:bodyPr lIns="182880" tIns="182880" rIns="182880" bIns="182880"/>
          <a:lstStyle>
            <a:lvl1pPr algn="ctr">
              <a:defRPr sz="1800" b="0" cap="all" spc="50" baseline="0">
                <a:solidFill>
                  <a:schemeClr val="accent4"/>
                </a:solidFill>
              </a:defRPr>
            </a:lvl1pPr>
            <a:lvl2pPr marL="0" indent="0">
              <a:buNone/>
              <a:defRPr sz="1800"/>
            </a:lvl2pPr>
          </a:lstStyle>
          <a:p>
            <a:pPr lvl="0"/>
            <a:r>
              <a:rPr lang="en-US" dirty="0"/>
              <a:t>Click to edit Master text styles</a:t>
            </a:r>
          </a:p>
          <a:p>
            <a:pPr lvl="1"/>
            <a:r>
              <a:rPr lang="en-US" dirty="0"/>
              <a:t>Second level</a:t>
            </a:r>
          </a:p>
        </p:txBody>
      </p:sp>
      <p:sp>
        <p:nvSpPr>
          <p:cNvPr id="4" name="Slide Number Placeholder 3"/>
          <p:cNvSpPr>
            <a:spLocks noGrp="1"/>
          </p:cNvSpPr>
          <p:nvPr>
            <p:ph type="sldNum" sz="quarter" idx="14"/>
          </p:nvPr>
        </p:nvSpPr>
        <p:spPr/>
        <p:txBody>
          <a:bodyPr/>
          <a:lstStyle/>
          <a:p>
            <a:fld id="{660749E9-8438-6148-B851-F13E716FD972}" type="slidenum">
              <a:rPr lang="en-US" smtClean="0"/>
              <a:pPr/>
              <a:t>‹#›</a:t>
            </a:fld>
            <a:endParaRPr lang="en-US" dirty="0"/>
          </a:p>
        </p:txBody>
      </p:sp>
    </p:spTree>
    <p:extLst/>
  </p:cSld>
  <p:clrMapOvr>
    <a:masterClrMapping/>
  </p:clrMapOvr>
  <p:transition xmlns:p14="http://schemas.microsoft.com/office/powerpoint/2010/main" spd="slow">
    <p:cove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1 Line Headline 2 col">
    <p:spTree>
      <p:nvGrpSpPr>
        <p:cNvPr id="1" name=""/>
        <p:cNvGrpSpPr/>
        <p:nvPr/>
      </p:nvGrpSpPr>
      <p:grpSpPr>
        <a:xfrm>
          <a:off x="0" y="0"/>
          <a:ext cx="0" cy="0"/>
          <a:chOff x="0" y="0"/>
          <a:chExt cx="0" cy="0"/>
        </a:xfrm>
      </p:grpSpPr>
      <p:sp>
        <p:nvSpPr>
          <p:cNvPr id="2" name="Title 1"/>
          <p:cNvSpPr>
            <a:spLocks noGrp="1"/>
          </p:cNvSpPr>
          <p:nvPr>
            <p:ph type="title"/>
          </p:nvPr>
        </p:nvSpPr>
        <p:spPr>
          <a:xfrm>
            <a:off x="1524001" y="609600"/>
            <a:ext cx="9163051" cy="645584"/>
          </a:xfrm>
        </p:spPr>
        <p:txBody>
          <a:bodyPr/>
          <a:lstStyle>
            <a:lvl1pPr>
              <a:defRPr>
                <a:solidFill>
                  <a:srgbClr val="72736F"/>
                </a:solidFill>
              </a:defRPr>
            </a:lvl1pPr>
          </a:lstStyle>
          <a:p>
            <a:r>
              <a:rPr lang="en-US" dirty="0"/>
              <a:t>Click to edit Master title style</a:t>
            </a:r>
          </a:p>
        </p:txBody>
      </p:sp>
      <p:sp>
        <p:nvSpPr>
          <p:cNvPr id="3" name="Content Placeholder 2"/>
          <p:cNvSpPr>
            <a:spLocks noGrp="1"/>
          </p:cNvSpPr>
          <p:nvPr>
            <p:ph idx="1"/>
          </p:nvPr>
        </p:nvSpPr>
        <p:spPr>
          <a:xfrm>
            <a:off x="1528242" y="2598967"/>
            <a:ext cx="4832351" cy="38404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6731843" y="2598967"/>
            <a:ext cx="4859024" cy="38404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1"/>
          </p:nvPr>
        </p:nvSpPr>
        <p:spPr>
          <a:xfrm>
            <a:off x="1528244" y="1830654"/>
            <a:ext cx="10062633" cy="685641"/>
          </a:xfrm>
        </p:spPr>
        <p:txBody>
          <a:bodyPr/>
          <a:lstStyle>
            <a:lvl1pPr marL="0" indent="0">
              <a:buNone/>
              <a:defRPr>
                <a:solidFill>
                  <a:srgbClr val="E6942C"/>
                </a:solidFill>
              </a:defRPr>
            </a:lvl1pPr>
          </a:lstStyle>
          <a:p>
            <a:pPr lvl="0"/>
            <a:r>
              <a:rPr lang="en-US" dirty="0"/>
              <a:t>Click to edit Master</a:t>
            </a:r>
          </a:p>
        </p:txBody>
      </p:sp>
    </p:spTree>
    <p:extLst>
      <p:ext uri="{BB962C8B-B14F-4D97-AF65-F5344CB8AC3E}">
        <p14:creationId xmlns:p14="http://schemas.microsoft.com/office/powerpoint/2010/main" val="11132646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 Line Headline/blank">
    <p:spTree>
      <p:nvGrpSpPr>
        <p:cNvPr id="1" name=""/>
        <p:cNvGrpSpPr/>
        <p:nvPr/>
      </p:nvGrpSpPr>
      <p:grpSpPr>
        <a:xfrm>
          <a:off x="0" y="0"/>
          <a:ext cx="0" cy="0"/>
          <a:chOff x="0" y="0"/>
          <a:chExt cx="0" cy="0"/>
        </a:xfrm>
      </p:grpSpPr>
      <p:sp>
        <p:nvSpPr>
          <p:cNvPr id="2" name="Title 1"/>
          <p:cNvSpPr>
            <a:spLocks noGrp="1"/>
          </p:cNvSpPr>
          <p:nvPr>
            <p:ph type="title"/>
          </p:nvPr>
        </p:nvSpPr>
        <p:spPr>
          <a:xfrm>
            <a:off x="1524001" y="609600"/>
            <a:ext cx="9163051" cy="645584"/>
          </a:xfrm>
        </p:spPr>
        <p:txBody>
          <a:bodyPr/>
          <a:lstStyle/>
          <a:p>
            <a:r>
              <a:rPr lang="en-US" dirty="0"/>
              <a:t>Click to edit Master title style</a:t>
            </a:r>
          </a:p>
        </p:txBody>
      </p:sp>
    </p:spTree>
    <p:extLst>
      <p:ext uri="{BB962C8B-B14F-4D97-AF65-F5344CB8AC3E}">
        <p14:creationId xmlns:p14="http://schemas.microsoft.com/office/powerpoint/2010/main" val="13276843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2824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95"/>
            <a:ext cx="10363200" cy="1468967"/>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475" indent="0" algn="ctr">
              <a:buNone/>
              <a:defRPr>
                <a:solidFill>
                  <a:schemeClr val="tx1">
                    <a:tint val="75000"/>
                  </a:schemeClr>
                </a:solidFill>
              </a:defRPr>
            </a:lvl2pPr>
            <a:lvl3pPr marL="1218960" indent="0" algn="ctr">
              <a:buNone/>
              <a:defRPr>
                <a:solidFill>
                  <a:schemeClr val="tx1">
                    <a:tint val="75000"/>
                  </a:schemeClr>
                </a:solidFill>
              </a:defRPr>
            </a:lvl3pPr>
            <a:lvl4pPr marL="1828437" indent="0" algn="ctr">
              <a:buNone/>
              <a:defRPr>
                <a:solidFill>
                  <a:schemeClr val="tx1">
                    <a:tint val="75000"/>
                  </a:schemeClr>
                </a:solidFill>
              </a:defRPr>
            </a:lvl4pPr>
            <a:lvl5pPr marL="2437918" indent="0" algn="ctr">
              <a:buNone/>
              <a:defRPr>
                <a:solidFill>
                  <a:schemeClr val="tx1">
                    <a:tint val="75000"/>
                  </a:schemeClr>
                </a:solidFill>
              </a:defRPr>
            </a:lvl5pPr>
            <a:lvl6pPr marL="3047392" indent="0" algn="ctr">
              <a:buNone/>
              <a:defRPr>
                <a:solidFill>
                  <a:schemeClr val="tx1">
                    <a:tint val="75000"/>
                  </a:schemeClr>
                </a:solidFill>
              </a:defRPr>
            </a:lvl6pPr>
            <a:lvl7pPr marL="3656867" indent="0" algn="ctr">
              <a:buNone/>
              <a:defRPr>
                <a:solidFill>
                  <a:schemeClr val="tx1">
                    <a:tint val="75000"/>
                  </a:schemeClr>
                </a:solidFill>
              </a:defRPr>
            </a:lvl7pPr>
            <a:lvl8pPr marL="4266347" indent="0" algn="ctr">
              <a:buNone/>
              <a:defRPr>
                <a:solidFill>
                  <a:schemeClr val="tx1">
                    <a:tint val="75000"/>
                  </a:schemeClr>
                </a:solidFill>
              </a:defRPr>
            </a:lvl8pPr>
            <a:lvl9pPr marL="487582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737600" y="6356362"/>
            <a:ext cx="2844800" cy="366183"/>
          </a:xfrm>
          <a:prstGeom prst="rect">
            <a:avLst/>
          </a:prstGeom>
        </p:spPr>
        <p:txBody>
          <a:bodyPr lIns="121898" tIns="60949" rIns="121898" bIns="60949"/>
          <a:lstStyle>
            <a:lvl1pPr>
              <a:defRPr>
                <a:latin typeface="Arial"/>
              </a:defRPr>
            </a:lvl1pPr>
          </a:lstStyle>
          <a:p>
            <a:pPr defTabSz="1088295"/>
            <a:fld id="{DD07C74C-DBCC-EC4A-A5DF-DB033F23F873}" type="datetimeFigureOut">
              <a:rPr lang="en-US" sz="2100" smtClean="0">
                <a:solidFill>
                  <a:srgbClr val="44413A"/>
                </a:solidFill>
              </a:rPr>
              <a:pPr defTabSz="1088295"/>
              <a:t>1/21/19</a:t>
            </a:fld>
            <a:endParaRPr lang="en-US" sz="2100" dirty="0">
              <a:solidFill>
                <a:srgbClr val="44413A"/>
              </a:solidFill>
            </a:endParaRPr>
          </a:p>
        </p:txBody>
      </p:sp>
      <p:sp>
        <p:nvSpPr>
          <p:cNvPr id="5" name="Footer Placeholder 4"/>
          <p:cNvSpPr>
            <a:spLocks noGrp="1"/>
          </p:cNvSpPr>
          <p:nvPr>
            <p:ph type="ftr" sz="quarter" idx="11"/>
          </p:nvPr>
        </p:nvSpPr>
        <p:spPr>
          <a:xfrm>
            <a:off x="4165600" y="6356362"/>
            <a:ext cx="3860800" cy="366183"/>
          </a:xfrm>
          <a:prstGeom prst="rect">
            <a:avLst/>
          </a:prstGeom>
        </p:spPr>
        <p:txBody>
          <a:bodyPr lIns="121898" tIns="60949" rIns="121898" bIns="60949"/>
          <a:lstStyle>
            <a:lvl1pPr>
              <a:defRPr>
                <a:latin typeface="Arial"/>
              </a:defRPr>
            </a:lvl1pPr>
          </a:lstStyle>
          <a:p>
            <a:pPr defTabSz="1088295"/>
            <a:endParaRPr lang="en-US" sz="2100" dirty="0">
              <a:solidFill>
                <a:srgbClr val="44413A"/>
              </a:solidFill>
            </a:endParaRPr>
          </a:p>
        </p:txBody>
      </p:sp>
    </p:spTree>
    <p:extLst>
      <p:ext uri="{BB962C8B-B14F-4D97-AF65-F5344CB8AC3E}">
        <p14:creationId xmlns:p14="http://schemas.microsoft.com/office/powerpoint/2010/main" val="12487332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2" name="Title 1"/>
          <p:cNvSpPr>
            <a:spLocks noGrp="1"/>
          </p:cNvSpPr>
          <p:nvPr>
            <p:ph type="title"/>
          </p:nvPr>
        </p:nvSpPr>
        <p:spPr>
          <a:xfrm>
            <a:off x="633261" y="2021420"/>
            <a:ext cx="10957605" cy="2446813"/>
          </a:xfrm>
        </p:spPr>
        <p:txBody>
          <a:bodyPr/>
          <a:lstStyle>
            <a:lvl1pPr algn="ctr">
              <a:defRPr>
                <a:solidFill>
                  <a:srgbClr val="E6942C"/>
                </a:solidFill>
              </a:defRPr>
            </a:lvl1pPr>
          </a:lstStyle>
          <a:p>
            <a:r>
              <a:rPr lang="en-US" dirty="0"/>
              <a:t>Click to edit Master title style</a:t>
            </a:r>
          </a:p>
        </p:txBody>
      </p:sp>
    </p:spTree>
    <p:extLst>
      <p:ext uri="{BB962C8B-B14F-4D97-AF65-F5344CB8AC3E}">
        <p14:creationId xmlns:p14="http://schemas.microsoft.com/office/powerpoint/2010/main" val="309767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ssion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8821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677" y="762001"/>
            <a:ext cx="12205508" cy="6102163"/>
          </a:xfrm>
          <a:prstGeom prst="rect">
            <a:avLst/>
          </a:prstGeom>
        </p:spPr>
      </p:pic>
      <p:sp>
        <p:nvSpPr>
          <p:cNvPr id="2" name="Slide Number Placeholder 3"/>
          <p:cNvSpPr txBox="1">
            <a:spLocks/>
          </p:cNvSpPr>
          <p:nvPr userDrawn="1"/>
        </p:nvSpPr>
        <p:spPr>
          <a:xfrm>
            <a:off x="127001" y="6365876"/>
            <a:ext cx="795867" cy="365125"/>
          </a:xfrm>
          <a:prstGeom prst="rect">
            <a:avLst/>
          </a:prstGeom>
          <a:noFill/>
        </p:spPr>
        <p:txBody>
          <a:bodyPr vert="horz" lIns="108831" tIns="54415" rIns="108831" bIns="54415" rtlCol="0" anchor="b" anchorCtr="0"/>
          <a:lstStyle>
            <a:defPPr>
              <a:defRPr lang="en-US"/>
            </a:defPPr>
            <a:lvl1pPr marL="0" algn="ctr" defTabSz="1306220" rtl="0" eaLnBrk="1" latinLnBrk="0" hangingPunct="1">
              <a:defRPr sz="1700" kern="1200">
                <a:solidFill>
                  <a:schemeClr val="tx1">
                    <a:tint val="75000"/>
                  </a:schemeClr>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a:lstStyle>
          <a:p>
            <a:pPr algn="l"/>
            <a:fld id="{88C02A3A-A74E-4567-BAFE-5219AB7951A7}" type="slidenum">
              <a:rPr lang="en-US" sz="1200" smtClean="0">
                <a:solidFill>
                  <a:prstClr val="white"/>
                </a:solidFill>
                <a:latin typeface="Arial"/>
                <a:cs typeface="Arial"/>
              </a:rPr>
              <a:pPr algn="l"/>
              <a:t>‹#›</a:t>
            </a:fld>
            <a:endParaRPr lang="en-US" sz="1200" dirty="0">
              <a:solidFill>
                <a:prstClr val="white"/>
              </a:solidFill>
              <a:latin typeface="Arial"/>
              <a:cs typeface="Arial"/>
            </a:endParaRPr>
          </a:p>
        </p:txBody>
      </p:sp>
    </p:spTree>
    <p:extLst>
      <p:ext uri="{BB962C8B-B14F-4D97-AF65-F5344CB8AC3E}">
        <p14:creationId xmlns:p14="http://schemas.microsoft.com/office/powerpoint/2010/main" val="25579032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1 Line Headline">
    <p:spTree>
      <p:nvGrpSpPr>
        <p:cNvPr id="1" name=""/>
        <p:cNvGrpSpPr/>
        <p:nvPr/>
      </p:nvGrpSpPr>
      <p:grpSpPr>
        <a:xfrm>
          <a:off x="0" y="0"/>
          <a:ext cx="0" cy="0"/>
          <a:chOff x="0" y="0"/>
          <a:chExt cx="0" cy="0"/>
        </a:xfrm>
      </p:grpSpPr>
      <p:sp>
        <p:nvSpPr>
          <p:cNvPr id="2" name="Title 1"/>
          <p:cNvSpPr>
            <a:spLocks noGrp="1"/>
          </p:cNvSpPr>
          <p:nvPr>
            <p:ph type="title"/>
          </p:nvPr>
        </p:nvSpPr>
        <p:spPr>
          <a:xfrm>
            <a:off x="1524000" y="609600"/>
            <a:ext cx="10073581" cy="645584"/>
          </a:xfrm>
        </p:spPr>
        <p:txBody>
          <a:bodyPr/>
          <a:lstStyle>
            <a:lvl1pPr>
              <a:defRPr>
                <a:solidFill>
                  <a:srgbClr val="141313"/>
                </a:solidFill>
              </a:defRPr>
            </a:lvl1pPr>
          </a:lstStyle>
          <a:p>
            <a:r>
              <a:rPr lang="en-US" dirty="0"/>
              <a:t>Click to edit Master title style</a:t>
            </a:r>
          </a:p>
        </p:txBody>
      </p:sp>
      <p:sp>
        <p:nvSpPr>
          <p:cNvPr id="3" name="Content Placeholder 2"/>
          <p:cNvSpPr>
            <a:spLocks noGrp="1"/>
          </p:cNvSpPr>
          <p:nvPr>
            <p:ph idx="1"/>
          </p:nvPr>
        </p:nvSpPr>
        <p:spPr>
          <a:xfrm>
            <a:off x="1549515" y="1832864"/>
            <a:ext cx="10048068" cy="3840423"/>
          </a:xfrm>
        </p:spPr>
        <p:txBody>
          <a:bodyPr/>
          <a:lstStyle>
            <a:lvl1pPr>
              <a:defRPr>
                <a:solidFill>
                  <a:srgbClr val="141313"/>
                </a:solidFill>
              </a:defRPr>
            </a:lvl1pPr>
            <a:lvl2pPr>
              <a:defRPr>
                <a:solidFill>
                  <a:srgbClr val="141313"/>
                </a:solidFill>
              </a:defRPr>
            </a:lvl2pPr>
            <a:lvl3pPr>
              <a:defRPr>
                <a:solidFill>
                  <a:srgbClr val="141313"/>
                </a:solidFill>
              </a:defRPr>
            </a:lvl3pPr>
            <a:lvl4pPr>
              <a:defRPr>
                <a:solidFill>
                  <a:srgbClr val="141313"/>
                </a:solidFill>
              </a:defRPr>
            </a:lvl4pPr>
            <a:lvl5pPr>
              <a:defRPr>
                <a:solidFill>
                  <a:srgbClr val="14131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683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2 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1" y="609600"/>
            <a:ext cx="10066867" cy="645584"/>
          </a:xfrm>
        </p:spPr>
        <p:txBody>
          <a:bodyPr/>
          <a:lstStyle>
            <a:lvl1pPr>
              <a:lnSpc>
                <a:spcPct val="90000"/>
              </a:lnSpc>
              <a:defRPr>
                <a:solidFill>
                  <a:srgbClr val="141313"/>
                </a:solidFill>
              </a:defRPr>
            </a:lvl1pPr>
          </a:lstStyle>
          <a:p>
            <a:r>
              <a:rPr lang="en-US" dirty="0"/>
              <a:t>Two</a:t>
            </a:r>
            <a:br>
              <a:rPr lang="en-US" dirty="0"/>
            </a:br>
            <a:r>
              <a:rPr lang="en-US" dirty="0"/>
              <a:t>Lines</a:t>
            </a:r>
          </a:p>
        </p:txBody>
      </p:sp>
      <p:sp>
        <p:nvSpPr>
          <p:cNvPr id="3" name="Content Placeholder 2"/>
          <p:cNvSpPr>
            <a:spLocks noGrp="1"/>
          </p:cNvSpPr>
          <p:nvPr>
            <p:ph idx="1"/>
          </p:nvPr>
        </p:nvSpPr>
        <p:spPr>
          <a:xfrm>
            <a:off x="1528300" y="1844439"/>
            <a:ext cx="10062633" cy="4020332"/>
          </a:xfrm>
        </p:spPr>
        <p:txBody>
          <a:bodyPr/>
          <a:lstStyle>
            <a:lvl1pPr>
              <a:defRPr>
                <a:solidFill>
                  <a:srgbClr val="141313"/>
                </a:solidFill>
              </a:defRPr>
            </a:lvl1pPr>
            <a:lvl2pPr>
              <a:defRPr>
                <a:solidFill>
                  <a:srgbClr val="141313"/>
                </a:solidFill>
              </a:defRPr>
            </a:lvl2pPr>
            <a:lvl3pPr>
              <a:defRPr>
                <a:solidFill>
                  <a:srgbClr val="141313"/>
                </a:solidFill>
              </a:defRPr>
            </a:lvl3pPr>
            <a:lvl4pPr>
              <a:defRPr>
                <a:solidFill>
                  <a:srgbClr val="141313"/>
                </a:solidFill>
              </a:defRPr>
            </a:lvl4pPr>
            <a:lvl5pPr>
              <a:defRPr>
                <a:solidFill>
                  <a:srgbClr val="14131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72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3 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1" y="620178"/>
            <a:ext cx="10066867" cy="866567"/>
          </a:xfrm>
        </p:spPr>
        <p:txBody>
          <a:bodyPr/>
          <a:lstStyle>
            <a:lvl1pPr>
              <a:lnSpc>
                <a:spcPct val="80000"/>
              </a:lnSpc>
              <a:defRPr>
                <a:solidFill>
                  <a:srgbClr val="141313"/>
                </a:solidFill>
              </a:defRPr>
            </a:lvl1pPr>
          </a:lstStyle>
          <a:p>
            <a:r>
              <a:rPr lang="en-US" dirty="0"/>
              <a:t>Three</a:t>
            </a:r>
            <a:br>
              <a:rPr lang="en-US" dirty="0"/>
            </a:br>
            <a:r>
              <a:rPr lang="en-US" dirty="0"/>
              <a:t>Line</a:t>
            </a:r>
            <a:br>
              <a:rPr lang="en-US" dirty="0"/>
            </a:br>
            <a:r>
              <a:rPr lang="en-US" dirty="0"/>
              <a:t>Headline</a:t>
            </a:r>
          </a:p>
        </p:txBody>
      </p:sp>
      <p:sp>
        <p:nvSpPr>
          <p:cNvPr id="3" name="Content Placeholder 2"/>
          <p:cNvSpPr>
            <a:spLocks noGrp="1"/>
          </p:cNvSpPr>
          <p:nvPr>
            <p:ph idx="1"/>
          </p:nvPr>
        </p:nvSpPr>
        <p:spPr>
          <a:xfrm>
            <a:off x="1528235" y="1836485"/>
            <a:ext cx="10062632" cy="4405819"/>
          </a:xfrm>
        </p:spPr>
        <p:txBody>
          <a:bodyPr/>
          <a:lstStyle>
            <a:lvl1pPr>
              <a:defRPr sz="2700">
                <a:solidFill>
                  <a:srgbClr val="141313"/>
                </a:solidFill>
              </a:defRPr>
            </a:lvl1pPr>
            <a:lvl2pPr>
              <a:defRPr sz="2700">
                <a:solidFill>
                  <a:srgbClr val="141313"/>
                </a:solidFill>
              </a:defRPr>
            </a:lvl2pPr>
            <a:lvl3pPr>
              <a:defRPr sz="2400">
                <a:solidFill>
                  <a:srgbClr val="141313"/>
                </a:solidFill>
              </a:defRPr>
            </a:lvl3pPr>
            <a:lvl4pPr>
              <a:defRPr sz="2400">
                <a:solidFill>
                  <a:srgbClr val="141313"/>
                </a:solidFill>
              </a:defRPr>
            </a:lvl4pPr>
            <a:lvl5pPr>
              <a:defRPr sz="2400">
                <a:solidFill>
                  <a:srgbClr val="14131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003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Heavy-NoTitl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838200" y="591671"/>
            <a:ext cx="10515600" cy="5613494"/>
          </a:xfrm>
          <a:noFill/>
          <a:ln>
            <a:noFill/>
          </a:ln>
        </p:spPr>
        <p:txBody>
          <a:bodyPr lIns="91440" tIns="91440" rIns="91440" bIns="91440"/>
          <a:lstStyle>
            <a:lvl1pPr>
              <a:defRPr sz="2400">
                <a:solidFill>
                  <a:schemeClr val="tx2"/>
                </a:solidFill>
              </a:defRPr>
            </a:lvl1pPr>
            <a:lvl2pPr>
              <a:defRPr sz="1800" cap="none"/>
            </a:lvl2pPr>
            <a:lvl3pPr>
              <a:defRPr sz="1800" cap="none"/>
            </a:lvl3pPr>
            <a:lvl4pPr>
              <a:defRPr sz="1800" cap="none"/>
            </a:lvl4pPr>
            <a:lvl5pPr>
              <a:defRPr sz="1800" cap="none"/>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1"/>
          </p:nvPr>
        </p:nvSpPr>
        <p:spPr/>
        <p:txBody>
          <a:bodyPr/>
          <a:lstStyle/>
          <a:p>
            <a:fld id="{660749E9-8438-6148-B851-F13E716FD972}" type="slidenum">
              <a:rPr lang="en-US" smtClean="0"/>
              <a:pPr/>
              <a:t>‹#›</a:t>
            </a:fld>
            <a:endParaRPr lang="en-US" dirty="0"/>
          </a:p>
        </p:txBody>
      </p:sp>
    </p:spTree>
    <p:extLst/>
  </p:cSld>
  <p:clrMapOvr>
    <a:masterClrMapping/>
  </p:clrMapOvr>
  <p:transition xmlns:p14="http://schemas.microsoft.com/office/powerpoint/2010/main" spd="slow">
    <p:cove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1 headline/image lg">
    <p:spTree>
      <p:nvGrpSpPr>
        <p:cNvPr id="1" name=""/>
        <p:cNvGrpSpPr/>
        <p:nvPr/>
      </p:nvGrpSpPr>
      <p:grpSpPr>
        <a:xfrm>
          <a:off x="0" y="0"/>
          <a:ext cx="0" cy="0"/>
          <a:chOff x="0" y="0"/>
          <a:chExt cx="0" cy="0"/>
        </a:xfrm>
      </p:grpSpPr>
      <p:sp>
        <p:nvSpPr>
          <p:cNvPr id="2" name="Title 1"/>
          <p:cNvSpPr>
            <a:spLocks noGrp="1"/>
          </p:cNvSpPr>
          <p:nvPr>
            <p:ph type="title"/>
          </p:nvPr>
        </p:nvSpPr>
        <p:spPr>
          <a:xfrm>
            <a:off x="1524000" y="609600"/>
            <a:ext cx="10066797" cy="645584"/>
          </a:xfrm>
        </p:spPr>
        <p:txBody>
          <a:bodyPr/>
          <a:lstStyle>
            <a:lvl1pPr>
              <a:defRPr>
                <a:solidFill>
                  <a:srgbClr val="141313"/>
                </a:solidFill>
              </a:defRPr>
            </a:lvl1pPr>
          </a:lstStyle>
          <a:p>
            <a:r>
              <a:rPr lang="en-US" dirty="0"/>
              <a:t>Click to edit Master title style</a:t>
            </a:r>
          </a:p>
        </p:txBody>
      </p:sp>
      <p:sp>
        <p:nvSpPr>
          <p:cNvPr id="3" name="Content Placeholder 2"/>
          <p:cNvSpPr>
            <a:spLocks noGrp="1"/>
          </p:cNvSpPr>
          <p:nvPr>
            <p:ph idx="1"/>
          </p:nvPr>
        </p:nvSpPr>
        <p:spPr>
          <a:xfrm>
            <a:off x="1528235" y="1907757"/>
            <a:ext cx="10062564" cy="4412611"/>
          </a:xfrm>
        </p:spPr>
        <p:txBody>
          <a:bodyPr>
            <a:noAutofit/>
          </a:bodyPr>
          <a:lstStyle>
            <a:lvl1pPr marL="0" indent="0">
              <a:lnSpc>
                <a:spcPts val="2987"/>
              </a:lnSpc>
              <a:buNone/>
              <a:defRPr sz="2100">
                <a:solidFill>
                  <a:srgbClr val="141313"/>
                </a:solidFill>
              </a:defRPr>
            </a:lvl1pPr>
            <a:lvl2pPr marL="730620" indent="0">
              <a:buNone/>
              <a:defRPr/>
            </a:lvl2pPr>
            <a:lvl3pPr marL="1375996" indent="0">
              <a:buNone/>
              <a:defRPr/>
            </a:lvl3pPr>
            <a:lvl4pPr marL="1948318" indent="0">
              <a:buNone/>
              <a:defRPr/>
            </a:lvl4pPr>
            <a:lvl5pPr marL="2557120" indent="0">
              <a:buNone/>
              <a:defRPr/>
            </a:lvl5pPr>
          </a:lstStyle>
          <a:p>
            <a:pPr lvl="0"/>
            <a:r>
              <a:rPr lang="en-US" dirty="0"/>
              <a:t>Click to edit Master text styles</a:t>
            </a:r>
          </a:p>
        </p:txBody>
      </p:sp>
    </p:spTree>
    <p:extLst>
      <p:ext uri="{BB962C8B-B14F-4D97-AF65-F5344CB8AC3E}">
        <p14:creationId xmlns:p14="http://schemas.microsoft.com/office/powerpoint/2010/main" val="179775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 headline/image half">
    <p:spTree>
      <p:nvGrpSpPr>
        <p:cNvPr id="1" name=""/>
        <p:cNvGrpSpPr/>
        <p:nvPr/>
      </p:nvGrpSpPr>
      <p:grpSpPr>
        <a:xfrm>
          <a:off x="0" y="0"/>
          <a:ext cx="0" cy="0"/>
          <a:chOff x="0" y="0"/>
          <a:chExt cx="0" cy="0"/>
        </a:xfrm>
      </p:grpSpPr>
      <p:sp>
        <p:nvSpPr>
          <p:cNvPr id="2" name="Title 1"/>
          <p:cNvSpPr>
            <a:spLocks noGrp="1"/>
          </p:cNvSpPr>
          <p:nvPr>
            <p:ph type="title"/>
          </p:nvPr>
        </p:nvSpPr>
        <p:spPr>
          <a:xfrm>
            <a:off x="6360585" y="609600"/>
            <a:ext cx="5230283" cy="645584"/>
          </a:xfrm>
        </p:spPr>
        <p:txBody>
          <a:bodyPr/>
          <a:lstStyle>
            <a:lvl1pPr>
              <a:defRPr>
                <a:solidFill>
                  <a:srgbClr val="141313"/>
                </a:solidFill>
              </a:defRPr>
            </a:lvl1pPr>
          </a:lstStyle>
          <a:p>
            <a:r>
              <a:rPr lang="en-US" dirty="0"/>
              <a:t>Click to edit Master title style</a:t>
            </a:r>
          </a:p>
        </p:txBody>
      </p:sp>
      <p:sp>
        <p:nvSpPr>
          <p:cNvPr id="3" name="Content Placeholder 2"/>
          <p:cNvSpPr>
            <a:spLocks noGrp="1"/>
          </p:cNvSpPr>
          <p:nvPr>
            <p:ph idx="1"/>
          </p:nvPr>
        </p:nvSpPr>
        <p:spPr>
          <a:xfrm>
            <a:off x="66" y="614676"/>
            <a:ext cx="5795433" cy="6243383"/>
          </a:xfrm>
        </p:spPr>
        <p:txBody>
          <a:bodyPr>
            <a:noAutofit/>
          </a:bodyPr>
          <a:lstStyle>
            <a:lvl1pPr marL="0" indent="0">
              <a:lnSpc>
                <a:spcPts val="2987"/>
              </a:lnSpc>
              <a:buNone/>
              <a:defRPr sz="2100">
                <a:solidFill>
                  <a:srgbClr val="141313"/>
                </a:solidFill>
              </a:defRPr>
            </a:lvl1pPr>
            <a:lvl2pPr marL="730620" indent="0">
              <a:buNone/>
              <a:defRPr/>
            </a:lvl2pPr>
            <a:lvl3pPr marL="1375996" indent="0">
              <a:buNone/>
              <a:defRPr/>
            </a:lvl3pPr>
            <a:lvl4pPr marL="1948318" indent="0">
              <a:buNone/>
              <a:defRPr/>
            </a:lvl4pPr>
            <a:lvl5pPr marL="2557120" indent="0">
              <a:buNone/>
              <a:defRPr/>
            </a:lvl5pPr>
          </a:lstStyle>
          <a:p>
            <a:pPr lvl="0"/>
            <a:r>
              <a:rPr lang="en-US" dirty="0"/>
              <a:t>Click to edit Master text styles</a:t>
            </a:r>
          </a:p>
        </p:txBody>
      </p:sp>
      <p:sp>
        <p:nvSpPr>
          <p:cNvPr id="4" name="Content Placeholder 2"/>
          <p:cNvSpPr>
            <a:spLocks noGrp="1"/>
          </p:cNvSpPr>
          <p:nvPr>
            <p:ph idx="10"/>
          </p:nvPr>
        </p:nvSpPr>
        <p:spPr>
          <a:xfrm>
            <a:off x="6360585" y="1831309"/>
            <a:ext cx="5230283" cy="4476200"/>
          </a:xfrm>
        </p:spPr>
        <p:txBody>
          <a:bodyPr/>
          <a:lstStyle>
            <a:lvl1pPr>
              <a:defRPr>
                <a:solidFill>
                  <a:srgbClr val="141313"/>
                </a:solidFill>
              </a:defRPr>
            </a:lvl1pPr>
            <a:lvl2pPr>
              <a:defRPr>
                <a:solidFill>
                  <a:srgbClr val="141313"/>
                </a:solidFill>
              </a:defRPr>
            </a:lvl2pPr>
            <a:lvl3pPr>
              <a:defRPr>
                <a:solidFill>
                  <a:srgbClr val="141313"/>
                </a:solidFill>
              </a:defRPr>
            </a:lvl3pPr>
            <a:lvl4pPr>
              <a:defRPr>
                <a:solidFill>
                  <a:srgbClr val="141313"/>
                </a:solidFill>
              </a:defRPr>
            </a:lvl4pPr>
            <a:lvl5pPr>
              <a:defRPr>
                <a:solidFill>
                  <a:srgbClr val="14131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109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1 headline/image 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66" y="614676"/>
            <a:ext cx="5795433" cy="6243383"/>
          </a:xfrm>
        </p:spPr>
        <p:txBody>
          <a:bodyPr>
            <a:noAutofit/>
          </a:bodyPr>
          <a:lstStyle>
            <a:lvl1pPr marL="0" indent="0">
              <a:lnSpc>
                <a:spcPts val="2987"/>
              </a:lnSpc>
              <a:buNone/>
              <a:defRPr sz="2100">
                <a:solidFill>
                  <a:srgbClr val="72736F"/>
                </a:solidFill>
              </a:defRPr>
            </a:lvl1pPr>
            <a:lvl2pPr marL="730620" indent="0">
              <a:buNone/>
              <a:defRPr/>
            </a:lvl2pPr>
            <a:lvl3pPr marL="1375996" indent="0">
              <a:buNone/>
              <a:defRPr/>
            </a:lvl3pPr>
            <a:lvl4pPr marL="1948318" indent="0">
              <a:buNone/>
              <a:defRPr/>
            </a:lvl4pPr>
            <a:lvl5pPr marL="2557120" indent="0">
              <a:buNone/>
              <a:defRPr/>
            </a:lvl5pPr>
          </a:lstStyle>
          <a:p>
            <a:pPr lvl="0"/>
            <a:endParaRPr lang="en-US" dirty="0"/>
          </a:p>
        </p:txBody>
      </p:sp>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772879" y="606639"/>
            <a:ext cx="6420952" cy="6257524"/>
          </a:xfrm>
          <a:prstGeom prst="rect">
            <a:avLst/>
          </a:prstGeom>
        </p:spPr>
      </p:pic>
    </p:spTree>
    <p:extLst>
      <p:ext uri="{BB962C8B-B14F-4D97-AF65-F5344CB8AC3E}">
        <p14:creationId xmlns:p14="http://schemas.microsoft.com/office/powerpoint/2010/main" val="428256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 Line Headline 2 col">
    <p:spTree>
      <p:nvGrpSpPr>
        <p:cNvPr id="1" name=""/>
        <p:cNvGrpSpPr/>
        <p:nvPr/>
      </p:nvGrpSpPr>
      <p:grpSpPr>
        <a:xfrm>
          <a:off x="0" y="0"/>
          <a:ext cx="0" cy="0"/>
          <a:chOff x="0" y="0"/>
          <a:chExt cx="0" cy="0"/>
        </a:xfrm>
      </p:grpSpPr>
      <p:sp>
        <p:nvSpPr>
          <p:cNvPr id="2" name="Title 1"/>
          <p:cNvSpPr>
            <a:spLocks noGrp="1"/>
          </p:cNvSpPr>
          <p:nvPr>
            <p:ph type="title"/>
          </p:nvPr>
        </p:nvSpPr>
        <p:spPr>
          <a:xfrm>
            <a:off x="1524001" y="609600"/>
            <a:ext cx="10066867" cy="645584"/>
          </a:xfrm>
        </p:spPr>
        <p:txBody>
          <a:bodyPr/>
          <a:lstStyle>
            <a:lvl1pPr>
              <a:defRPr>
                <a:solidFill>
                  <a:srgbClr val="141313"/>
                </a:solidFill>
              </a:defRPr>
            </a:lvl1pPr>
          </a:lstStyle>
          <a:p>
            <a:r>
              <a:rPr lang="en-US" dirty="0"/>
              <a:t>Click to edit Master title style</a:t>
            </a:r>
          </a:p>
        </p:txBody>
      </p:sp>
      <p:sp>
        <p:nvSpPr>
          <p:cNvPr id="3" name="Content Placeholder 2"/>
          <p:cNvSpPr>
            <a:spLocks noGrp="1"/>
          </p:cNvSpPr>
          <p:nvPr>
            <p:ph idx="1"/>
          </p:nvPr>
        </p:nvSpPr>
        <p:spPr>
          <a:xfrm>
            <a:off x="1528248" y="2599023"/>
            <a:ext cx="4832351" cy="3840423"/>
          </a:xfrm>
        </p:spPr>
        <p:txBody>
          <a:bodyPr/>
          <a:lstStyle>
            <a:lvl1pPr>
              <a:defRPr>
                <a:solidFill>
                  <a:srgbClr val="141313"/>
                </a:solidFill>
              </a:defRPr>
            </a:lvl1pPr>
            <a:lvl2pPr>
              <a:defRPr>
                <a:solidFill>
                  <a:srgbClr val="141313"/>
                </a:solidFill>
              </a:defRPr>
            </a:lvl2pPr>
            <a:lvl3pPr>
              <a:defRPr>
                <a:solidFill>
                  <a:srgbClr val="141313"/>
                </a:solidFill>
              </a:defRPr>
            </a:lvl3pPr>
            <a:lvl4pPr>
              <a:defRPr>
                <a:solidFill>
                  <a:srgbClr val="141313"/>
                </a:solidFill>
              </a:defRPr>
            </a:lvl4pPr>
            <a:lvl5pPr>
              <a:defRPr>
                <a:solidFill>
                  <a:srgbClr val="14131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6731843" y="2599023"/>
            <a:ext cx="4859024" cy="3840423"/>
          </a:xfrm>
        </p:spPr>
        <p:txBody>
          <a:bodyPr/>
          <a:lstStyle>
            <a:lvl1pPr>
              <a:defRPr>
                <a:solidFill>
                  <a:srgbClr val="141313"/>
                </a:solidFill>
              </a:defRPr>
            </a:lvl1pPr>
            <a:lvl2pPr>
              <a:defRPr>
                <a:solidFill>
                  <a:srgbClr val="141313"/>
                </a:solidFill>
              </a:defRPr>
            </a:lvl2pPr>
            <a:lvl3pPr>
              <a:defRPr>
                <a:solidFill>
                  <a:srgbClr val="141313"/>
                </a:solidFill>
              </a:defRPr>
            </a:lvl3pPr>
            <a:lvl4pPr>
              <a:defRPr>
                <a:solidFill>
                  <a:srgbClr val="141313"/>
                </a:solidFill>
              </a:defRPr>
            </a:lvl4pPr>
            <a:lvl5pPr>
              <a:defRPr>
                <a:solidFill>
                  <a:srgbClr val="14131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1"/>
          </p:nvPr>
        </p:nvSpPr>
        <p:spPr>
          <a:xfrm>
            <a:off x="1528300" y="1830710"/>
            <a:ext cx="10062633" cy="685641"/>
          </a:xfrm>
        </p:spPr>
        <p:txBody>
          <a:bodyPr/>
          <a:lstStyle>
            <a:lvl1pPr marL="0" indent="0">
              <a:buNone/>
              <a:defRPr>
                <a:solidFill>
                  <a:srgbClr val="E6942C"/>
                </a:solidFill>
              </a:defRPr>
            </a:lvl1pPr>
          </a:lstStyle>
          <a:p>
            <a:pPr lvl="0"/>
            <a:r>
              <a:rPr lang="en-US" dirty="0"/>
              <a:t>Click to edit Master</a:t>
            </a:r>
          </a:p>
        </p:txBody>
      </p:sp>
      <p:sp>
        <p:nvSpPr>
          <p:cNvPr id="7" name="Content Placeholder 2"/>
          <p:cNvSpPr>
            <a:spLocks noGrp="1"/>
          </p:cNvSpPr>
          <p:nvPr>
            <p:ph idx="13"/>
          </p:nvPr>
        </p:nvSpPr>
        <p:spPr>
          <a:xfrm>
            <a:off x="1528235" y="6475615"/>
            <a:ext cx="10062632" cy="305328"/>
          </a:xfrm>
        </p:spPr>
        <p:txBody>
          <a:bodyPr/>
          <a:lstStyle>
            <a:lvl1pPr marL="0" indent="0">
              <a:lnSpc>
                <a:spcPts val="1333"/>
              </a:lnSpc>
              <a:spcBef>
                <a:spcPts val="400"/>
              </a:spcBef>
              <a:buNone/>
              <a:defRPr sz="1200" baseline="0">
                <a:solidFill>
                  <a:srgbClr val="141313"/>
                </a:solidFill>
              </a:defRPr>
            </a:lvl1pPr>
          </a:lstStyle>
          <a:p>
            <a:pPr lvl="0"/>
            <a:r>
              <a:rPr lang="en-US" dirty="0"/>
              <a:t>Click to edit Master</a:t>
            </a:r>
          </a:p>
        </p:txBody>
      </p:sp>
    </p:spTree>
    <p:extLst>
      <p:ext uri="{BB962C8B-B14F-4D97-AF65-F5344CB8AC3E}">
        <p14:creationId xmlns:p14="http://schemas.microsoft.com/office/powerpoint/2010/main" val="258467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1 Line Headline 2 col">
    <p:spTree>
      <p:nvGrpSpPr>
        <p:cNvPr id="1" name=""/>
        <p:cNvGrpSpPr/>
        <p:nvPr/>
      </p:nvGrpSpPr>
      <p:grpSpPr>
        <a:xfrm>
          <a:off x="0" y="0"/>
          <a:ext cx="0" cy="0"/>
          <a:chOff x="0" y="0"/>
          <a:chExt cx="0" cy="0"/>
        </a:xfrm>
      </p:grpSpPr>
      <p:sp>
        <p:nvSpPr>
          <p:cNvPr id="2" name="Title 1"/>
          <p:cNvSpPr>
            <a:spLocks noGrp="1"/>
          </p:cNvSpPr>
          <p:nvPr>
            <p:ph type="title"/>
          </p:nvPr>
        </p:nvSpPr>
        <p:spPr>
          <a:xfrm>
            <a:off x="1524001" y="609600"/>
            <a:ext cx="10066867" cy="645584"/>
          </a:xfrm>
        </p:spPr>
        <p:txBody>
          <a:bodyPr/>
          <a:lstStyle>
            <a:lvl1pPr>
              <a:defRPr>
                <a:solidFill>
                  <a:srgbClr val="141313"/>
                </a:solidFill>
              </a:defRPr>
            </a:lvl1pPr>
          </a:lstStyle>
          <a:p>
            <a:r>
              <a:rPr lang="en-US" dirty="0"/>
              <a:t>Click to edit Master title style</a:t>
            </a:r>
          </a:p>
        </p:txBody>
      </p:sp>
      <p:sp>
        <p:nvSpPr>
          <p:cNvPr id="3" name="Content Placeholder 2"/>
          <p:cNvSpPr>
            <a:spLocks noGrp="1"/>
          </p:cNvSpPr>
          <p:nvPr>
            <p:ph idx="1"/>
          </p:nvPr>
        </p:nvSpPr>
        <p:spPr>
          <a:xfrm>
            <a:off x="1528248" y="2599023"/>
            <a:ext cx="4832351" cy="3840423"/>
          </a:xfrm>
        </p:spPr>
        <p:txBody>
          <a:bodyPr/>
          <a:lstStyle>
            <a:lvl1pPr>
              <a:defRPr>
                <a:solidFill>
                  <a:srgbClr val="141313"/>
                </a:solidFill>
              </a:defRPr>
            </a:lvl1pPr>
            <a:lvl2pPr>
              <a:defRPr>
                <a:solidFill>
                  <a:srgbClr val="141313"/>
                </a:solidFill>
              </a:defRPr>
            </a:lvl2pPr>
            <a:lvl3pPr>
              <a:defRPr>
                <a:solidFill>
                  <a:srgbClr val="141313"/>
                </a:solidFill>
              </a:defRPr>
            </a:lvl3pPr>
            <a:lvl4pPr>
              <a:defRPr>
                <a:solidFill>
                  <a:srgbClr val="141313"/>
                </a:solidFill>
              </a:defRPr>
            </a:lvl4pPr>
            <a:lvl5pPr>
              <a:defRPr>
                <a:solidFill>
                  <a:srgbClr val="14131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6731843" y="2599023"/>
            <a:ext cx="4859024" cy="3840423"/>
          </a:xfrm>
        </p:spPr>
        <p:txBody>
          <a:bodyPr/>
          <a:lstStyle>
            <a:lvl1pPr>
              <a:defRPr>
                <a:solidFill>
                  <a:srgbClr val="141313"/>
                </a:solidFill>
              </a:defRPr>
            </a:lvl1pPr>
            <a:lvl2pPr>
              <a:defRPr>
                <a:solidFill>
                  <a:srgbClr val="141313"/>
                </a:solidFill>
              </a:defRPr>
            </a:lvl2pPr>
            <a:lvl3pPr>
              <a:defRPr>
                <a:solidFill>
                  <a:srgbClr val="141313"/>
                </a:solidFill>
              </a:defRPr>
            </a:lvl3pPr>
            <a:lvl4pPr>
              <a:defRPr>
                <a:solidFill>
                  <a:srgbClr val="141313"/>
                </a:solidFill>
              </a:defRPr>
            </a:lvl4pPr>
            <a:lvl5pPr>
              <a:defRPr>
                <a:solidFill>
                  <a:srgbClr val="14131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1"/>
          </p:nvPr>
        </p:nvSpPr>
        <p:spPr>
          <a:xfrm>
            <a:off x="1528236" y="1830710"/>
            <a:ext cx="4832349" cy="685641"/>
          </a:xfrm>
        </p:spPr>
        <p:txBody>
          <a:bodyPr/>
          <a:lstStyle>
            <a:lvl1pPr marL="0" indent="0">
              <a:buNone/>
              <a:defRPr>
                <a:solidFill>
                  <a:srgbClr val="E6942C"/>
                </a:solidFill>
              </a:defRPr>
            </a:lvl1pPr>
          </a:lstStyle>
          <a:p>
            <a:pPr lvl="0"/>
            <a:r>
              <a:rPr lang="en-US" dirty="0"/>
              <a:t>Click to edit Master</a:t>
            </a:r>
          </a:p>
        </p:txBody>
      </p:sp>
      <p:sp>
        <p:nvSpPr>
          <p:cNvPr id="7" name="Content Placeholder 2"/>
          <p:cNvSpPr>
            <a:spLocks noGrp="1"/>
          </p:cNvSpPr>
          <p:nvPr>
            <p:ph idx="12"/>
          </p:nvPr>
        </p:nvSpPr>
        <p:spPr>
          <a:xfrm>
            <a:off x="6731844" y="1830710"/>
            <a:ext cx="4832349" cy="685641"/>
          </a:xfrm>
        </p:spPr>
        <p:txBody>
          <a:bodyPr/>
          <a:lstStyle>
            <a:lvl1pPr marL="0" indent="0">
              <a:buNone/>
              <a:defRPr>
                <a:solidFill>
                  <a:srgbClr val="E6942C"/>
                </a:solidFill>
              </a:defRPr>
            </a:lvl1pPr>
          </a:lstStyle>
          <a:p>
            <a:pPr lvl="0"/>
            <a:r>
              <a:rPr lang="en-US" dirty="0"/>
              <a:t>Click to edit Master</a:t>
            </a:r>
          </a:p>
        </p:txBody>
      </p:sp>
      <p:sp>
        <p:nvSpPr>
          <p:cNvPr id="8" name="Content Placeholder 2"/>
          <p:cNvSpPr>
            <a:spLocks noGrp="1"/>
          </p:cNvSpPr>
          <p:nvPr>
            <p:ph idx="13"/>
          </p:nvPr>
        </p:nvSpPr>
        <p:spPr>
          <a:xfrm>
            <a:off x="1528235" y="6475615"/>
            <a:ext cx="10062632" cy="305328"/>
          </a:xfrm>
        </p:spPr>
        <p:txBody>
          <a:bodyPr/>
          <a:lstStyle>
            <a:lvl1pPr marL="0" indent="0">
              <a:lnSpc>
                <a:spcPts val="1333"/>
              </a:lnSpc>
              <a:spcBef>
                <a:spcPts val="400"/>
              </a:spcBef>
              <a:buNone/>
              <a:defRPr sz="1200" baseline="0">
                <a:solidFill>
                  <a:srgbClr val="141313"/>
                </a:solidFill>
              </a:defRPr>
            </a:lvl1pPr>
          </a:lstStyle>
          <a:p>
            <a:pPr lvl="0"/>
            <a:r>
              <a:rPr lang="en-US" dirty="0"/>
              <a:t>Click to edit Master</a:t>
            </a:r>
          </a:p>
        </p:txBody>
      </p:sp>
    </p:spTree>
    <p:extLst>
      <p:ext uri="{BB962C8B-B14F-4D97-AF65-F5344CB8AC3E}">
        <p14:creationId xmlns:p14="http://schemas.microsoft.com/office/powerpoint/2010/main" val="33113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 Line Headline/blank">
    <p:spTree>
      <p:nvGrpSpPr>
        <p:cNvPr id="1" name=""/>
        <p:cNvGrpSpPr/>
        <p:nvPr/>
      </p:nvGrpSpPr>
      <p:grpSpPr>
        <a:xfrm>
          <a:off x="0" y="0"/>
          <a:ext cx="0" cy="0"/>
          <a:chOff x="0" y="0"/>
          <a:chExt cx="0" cy="0"/>
        </a:xfrm>
      </p:grpSpPr>
      <p:sp>
        <p:nvSpPr>
          <p:cNvPr id="2" name="Title 1"/>
          <p:cNvSpPr>
            <a:spLocks noGrp="1"/>
          </p:cNvSpPr>
          <p:nvPr>
            <p:ph type="title"/>
          </p:nvPr>
        </p:nvSpPr>
        <p:spPr>
          <a:xfrm>
            <a:off x="1524000" y="609600"/>
            <a:ext cx="10062128" cy="645584"/>
          </a:xfrm>
        </p:spPr>
        <p:txBody>
          <a:bodyPr/>
          <a:lstStyle>
            <a:lvl1pPr>
              <a:defRPr>
                <a:solidFill>
                  <a:srgbClr val="141313"/>
                </a:solidFill>
              </a:defRPr>
            </a:lvl1pPr>
          </a:lstStyle>
          <a:p>
            <a:r>
              <a:rPr lang="en-US" dirty="0"/>
              <a:t>Click to edit Master title style</a:t>
            </a:r>
          </a:p>
        </p:txBody>
      </p:sp>
    </p:spTree>
    <p:extLst>
      <p:ext uri="{BB962C8B-B14F-4D97-AF65-F5344CB8AC3E}">
        <p14:creationId xmlns:p14="http://schemas.microsoft.com/office/powerpoint/2010/main" val="383427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69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551"/>
            <a:ext cx="10363200" cy="1468967"/>
          </a:xfrm>
        </p:spPr>
        <p:txBody>
          <a:bodyPr/>
          <a:lstStyle>
            <a:lvl1pPr>
              <a:defRPr>
                <a:solidFill>
                  <a:srgbClr val="141313"/>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141313"/>
                </a:solidFill>
              </a:defRPr>
            </a:lvl1pPr>
            <a:lvl2pPr marL="608803" indent="0" algn="ctr">
              <a:buNone/>
              <a:defRPr>
                <a:solidFill>
                  <a:schemeClr val="tx1">
                    <a:tint val="75000"/>
                  </a:schemeClr>
                </a:solidFill>
              </a:defRPr>
            </a:lvl2pPr>
            <a:lvl3pPr marL="1217700" indent="0" algn="ctr">
              <a:buNone/>
              <a:defRPr>
                <a:solidFill>
                  <a:schemeClr val="tx1">
                    <a:tint val="75000"/>
                  </a:schemeClr>
                </a:solidFill>
              </a:defRPr>
            </a:lvl3pPr>
            <a:lvl4pPr marL="1826533" indent="0" algn="ctr">
              <a:buNone/>
              <a:defRPr>
                <a:solidFill>
                  <a:schemeClr val="tx1">
                    <a:tint val="75000"/>
                  </a:schemeClr>
                </a:solidFill>
              </a:defRPr>
            </a:lvl4pPr>
            <a:lvl5pPr marL="2435398" indent="0" algn="ctr">
              <a:buNone/>
              <a:defRPr>
                <a:solidFill>
                  <a:schemeClr val="tx1">
                    <a:tint val="75000"/>
                  </a:schemeClr>
                </a:solidFill>
              </a:defRPr>
            </a:lvl5pPr>
            <a:lvl6pPr marL="3044200" indent="0" algn="ctr">
              <a:buNone/>
              <a:defRPr>
                <a:solidFill>
                  <a:schemeClr val="tx1">
                    <a:tint val="75000"/>
                  </a:schemeClr>
                </a:solidFill>
              </a:defRPr>
            </a:lvl6pPr>
            <a:lvl7pPr marL="3653003" indent="0" algn="ctr">
              <a:buNone/>
              <a:defRPr>
                <a:solidFill>
                  <a:schemeClr val="tx1">
                    <a:tint val="75000"/>
                  </a:schemeClr>
                </a:solidFill>
              </a:defRPr>
            </a:lvl7pPr>
            <a:lvl8pPr marL="4261867" indent="0" algn="ctr">
              <a:buNone/>
              <a:defRPr>
                <a:solidFill>
                  <a:schemeClr val="tx1">
                    <a:tint val="75000"/>
                  </a:schemeClr>
                </a:solidFill>
              </a:defRPr>
            </a:lvl8pPr>
            <a:lvl9pPr marL="4870714"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8929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Title 1"/>
          <p:cNvSpPr>
            <a:spLocks noGrp="1"/>
          </p:cNvSpPr>
          <p:nvPr>
            <p:ph type="title"/>
          </p:nvPr>
        </p:nvSpPr>
        <p:spPr>
          <a:xfrm>
            <a:off x="633261" y="2021420"/>
            <a:ext cx="10957605" cy="2446813"/>
          </a:xfrm>
        </p:spPr>
        <p:txBody>
          <a:bodyPr/>
          <a:lstStyle>
            <a:lvl1pPr algn="ctr">
              <a:defRPr>
                <a:solidFill>
                  <a:srgbClr val="E6942C"/>
                </a:solidFill>
              </a:defRPr>
            </a:lvl1pPr>
          </a:lstStyle>
          <a:p>
            <a:r>
              <a:rPr lang="en-US" dirty="0"/>
              <a:t>Click to edit Master title style</a:t>
            </a:r>
          </a:p>
        </p:txBody>
      </p:sp>
    </p:spTree>
    <p:extLst>
      <p:ext uri="{BB962C8B-B14F-4D97-AF65-F5344CB8AC3E}">
        <p14:creationId xmlns:p14="http://schemas.microsoft.com/office/powerpoint/2010/main" val="100753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677" y="606639"/>
            <a:ext cx="12205508" cy="6257524"/>
          </a:xfrm>
          <a:prstGeom prst="rect">
            <a:avLst/>
          </a:prstGeom>
        </p:spPr>
      </p:pic>
      <p:sp>
        <p:nvSpPr>
          <p:cNvPr id="2" name="Slide Number Placeholder 3"/>
          <p:cNvSpPr txBox="1">
            <a:spLocks/>
          </p:cNvSpPr>
          <p:nvPr userDrawn="1"/>
        </p:nvSpPr>
        <p:spPr>
          <a:xfrm>
            <a:off x="127001" y="6365876"/>
            <a:ext cx="795867" cy="365125"/>
          </a:xfrm>
          <a:prstGeom prst="rect">
            <a:avLst/>
          </a:prstGeom>
          <a:noFill/>
        </p:spPr>
        <p:txBody>
          <a:bodyPr vert="horz" lIns="108721" tIns="54360" rIns="108721" bIns="54360" rtlCol="0" anchor="b" anchorCtr="0"/>
          <a:lstStyle>
            <a:defPPr>
              <a:defRPr lang="en-US"/>
            </a:defPPr>
            <a:lvl1pPr marL="0" algn="ctr" defTabSz="1306220" rtl="0" eaLnBrk="1" latinLnBrk="0" hangingPunct="1">
              <a:defRPr sz="1700" kern="1200">
                <a:solidFill>
                  <a:schemeClr val="tx1">
                    <a:tint val="75000"/>
                  </a:schemeClr>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a:lstStyle>
          <a:p>
            <a:pPr algn="l" defTabSz="1739427" fontAlgn="base">
              <a:spcBef>
                <a:spcPct val="0"/>
              </a:spcBef>
              <a:spcAft>
                <a:spcPct val="0"/>
              </a:spcAft>
              <a:defRPr/>
            </a:pPr>
            <a:fld id="{88C02A3A-A74E-4567-BAFE-5219AB7951A7}" type="slidenum">
              <a:rPr lang="en-US" sz="1200" smtClean="0">
                <a:solidFill>
                  <a:prstClr val="white"/>
                </a:solidFill>
                <a:latin typeface="Arial"/>
                <a:cs typeface="Arial"/>
              </a:rPr>
              <a:pPr algn="l" defTabSz="1739427" fontAlgn="base">
                <a:spcBef>
                  <a:spcPct val="0"/>
                </a:spcBef>
                <a:spcAft>
                  <a:spcPct val="0"/>
                </a:spcAft>
                <a:defRPr/>
              </a:pPr>
              <a:t>‹#›</a:t>
            </a:fld>
            <a:endParaRPr lang="en-US" sz="1200" dirty="0">
              <a:solidFill>
                <a:prstClr val="white"/>
              </a:solidFill>
              <a:latin typeface="Arial"/>
              <a:cs typeface="Arial"/>
            </a:endParaRPr>
          </a:p>
        </p:txBody>
      </p:sp>
    </p:spTree>
    <p:extLst>
      <p:ext uri="{BB962C8B-B14F-4D97-AF65-F5344CB8AC3E}">
        <p14:creationId xmlns:p14="http://schemas.microsoft.com/office/powerpoint/2010/main" val="424675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14682" y="0"/>
            <a:ext cx="5934636" cy="1757082"/>
          </a:xfrm>
        </p:spPr>
        <p:txBody>
          <a:bodyPr anchor="ctr"/>
          <a:lstStyle>
            <a:lvl1pPr>
              <a:defRPr sz="4000"/>
            </a:lvl1pPr>
          </a:lstStyle>
          <a:p>
            <a:r>
              <a:rPr lang="en-US" dirty="0"/>
              <a:t>Click to edit Master title style</a:t>
            </a:r>
          </a:p>
        </p:txBody>
      </p:sp>
      <p:sp>
        <p:nvSpPr>
          <p:cNvPr id="3" name="Content Placeholder 2"/>
          <p:cNvSpPr>
            <a:spLocks noGrp="1"/>
          </p:cNvSpPr>
          <p:nvPr>
            <p:ph idx="1"/>
          </p:nvPr>
        </p:nvSpPr>
        <p:spPr>
          <a:xfrm>
            <a:off x="5414682" y="1757082"/>
            <a:ext cx="5940705" cy="4500283"/>
          </a:xfrm>
        </p:spPr>
        <p:txBody>
          <a:bodyPr/>
          <a:lstStyle>
            <a:lvl1pPr>
              <a:defRPr sz="3600"/>
            </a:lvl1pPr>
            <a:lvl2pPr>
              <a:defRPr sz="3200"/>
            </a:lvl2pPr>
            <a:lvl3pPr>
              <a:defRPr sz="3200"/>
            </a:lvl3pPr>
            <a:lvl4pPr>
              <a:defRPr sz="3200"/>
            </a:lvl4pPr>
            <a:lvl5pPr>
              <a:defRPr sz="32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1" hasCustomPrompt="1"/>
          </p:nvPr>
        </p:nvSpPr>
        <p:spPr>
          <a:xfrm>
            <a:off x="1" y="1"/>
            <a:ext cx="5181600" cy="6257364"/>
          </a:xfrm>
        </p:spPr>
        <p:txBody>
          <a:bodyPr/>
          <a:lstStyle/>
          <a:p>
            <a:r>
              <a:rPr lang="en-US" dirty="0"/>
              <a:t>Graphic goes here</a:t>
            </a:r>
          </a:p>
        </p:txBody>
      </p:sp>
      <p:sp>
        <p:nvSpPr>
          <p:cNvPr id="4" name="Slide Number Placeholder 3"/>
          <p:cNvSpPr>
            <a:spLocks noGrp="1"/>
          </p:cNvSpPr>
          <p:nvPr>
            <p:ph type="sldNum" sz="quarter" idx="12"/>
          </p:nvPr>
        </p:nvSpPr>
        <p:spPr/>
        <p:txBody>
          <a:bodyPr/>
          <a:lstStyle/>
          <a:p>
            <a:fld id="{660749E9-8438-6148-B851-F13E716FD972}" type="slidenum">
              <a:rPr lang="en-US" smtClean="0"/>
              <a:pPr/>
              <a:t>‹#›</a:t>
            </a:fld>
            <a:endParaRPr lang="en-US" dirty="0"/>
          </a:p>
        </p:txBody>
      </p:sp>
    </p:spTree>
    <p:extLst/>
  </p:cSld>
  <p:clrMapOvr>
    <a:masterClrMapping/>
  </p:clrMapOvr>
  <p:transition xmlns:p14="http://schemas.microsoft.com/office/powerpoint/2010/main" spd="slow">
    <p:cove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ssion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92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ingle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7"/>
          <p:cNvSpPr>
            <a:spLocks noGrp="1"/>
          </p:cNvSpPr>
          <p:nvPr>
            <p:ph type="body" sz="quarter" idx="11"/>
          </p:nvPr>
        </p:nvSpPr>
        <p:spPr>
          <a:xfrm>
            <a:off x="609600" y="1597157"/>
            <a:ext cx="10972800" cy="4523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LSBusSolutions-Logo-3Colo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2180" y="6396816"/>
            <a:ext cx="634861" cy="308613"/>
          </a:xfrm>
          <a:prstGeom prst="rect">
            <a:avLst/>
          </a:prstGeom>
        </p:spPr>
      </p:pic>
    </p:spTree>
    <p:extLst>
      <p:ext uri="{BB962C8B-B14F-4D97-AF65-F5344CB8AC3E}">
        <p14:creationId xmlns:p14="http://schemas.microsoft.com/office/powerpoint/2010/main" val="245481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M51">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51" y="54"/>
            <a:ext cx="12192001" cy="4343721"/>
          </a:xfrm>
          <a:custGeom>
            <a:avLst/>
            <a:gdLst>
              <a:gd name="connsiteX0" fmla="*/ 0 w 12170443"/>
              <a:gd name="connsiteY0" fmla="*/ 0 h 2489983"/>
              <a:gd name="connsiteX1" fmla="*/ 12170443 w 12170443"/>
              <a:gd name="connsiteY1" fmla="*/ 0 h 2489983"/>
              <a:gd name="connsiteX2" fmla="*/ 12170443 w 12170443"/>
              <a:gd name="connsiteY2" fmla="*/ 2489983 h 2489983"/>
              <a:gd name="connsiteX3" fmla="*/ 0 w 12170443"/>
              <a:gd name="connsiteY3" fmla="*/ 2489983 h 2489983"/>
            </a:gdLst>
            <a:ahLst/>
            <a:cxnLst>
              <a:cxn ang="0">
                <a:pos x="connsiteX0" y="connsiteY0"/>
              </a:cxn>
              <a:cxn ang="0">
                <a:pos x="connsiteX1" y="connsiteY1"/>
              </a:cxn>
              <a:cxn ang="0">
                <a:pos x="connsiteX2" y="connsiteY2"/>
              </a:cxn>
              <a:cxn ang="0">
                <a:pos x="connsiteX3" y="connsiteY3"/>
              </a:cxn>
            </a:cxnLst>
            <a:rect l="l" t="t" r="r" b="b"/>
            <a:pathLst>
              <a:path w="12170443" h="2489983">
                <a:moveTo>
                  <a:pt x="0" y="0"/>
                </a:moveTo>
                <a:lnTo>
                  <a:pt x="12170443" y="0"/>
                </a:lnTo>
                <a:lnTo>
                  <a:pt x="12170443" y="2489983"/>
                </a:lnTo>
                <a:lnTo>
                  <a:pt x="0" y="2489983"/>
                </a:lnTo>
                <a:close/>
              </a:path>
            </a:pathLst>
          </a:custGeom>
          <a:solidFill>
            <a:schemeClr val="tx1">
              <a:lumMod val="10000"/>
              <a:lumOff val="90000"/>
            </a:schemeClr>
          </a:solidFill>
        </p:spPr>
        <p:txBody>
          <a:bodyPr wrap="square" bIns="274046" anchor="b">
            <a:noAutofit/>
          </a:bodyPr>
          <a:lstStyle>
            <a:lvl1pPr marL="0" indent="0" algn="ctr" rtl="0">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390666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9_Custom Layout">
    <p:bg>
      <p:bgPr>
        <a:solidFill>
          <a:schemeClr val="lt1"/>
        </a:solidFill>
        <a:effectLst/>
      </p:bgPr>
    </p:bg>
    <p:spTree>
      <p:nvGrpSpPr>
        <p:cNvPr id="1" name="Shape 22"/>
        <p:cNvGrpSpPr/>
        <p:nvPr/>
      </p:nvGrpSpPr>
      <p:grpSpPr>
        <a:xfrm>
          <a:off x="0" y="0"/>
          <a:ext cx="0" cy="0"/>
          <a:chOff x="0" y="0"/>
          <a:chExt cx="0" cy="0"/>
        </a:xfrm>
      </p:grpSpPr>
      <p:sp>
        <p:nvSpPr>
          <p:cNvPr id="23" name="Shape 23"/>
          <p:cNvSpPr txBox="1">
            <a:spLocks noGrp="1"/>
          </p:cNvSpPr>
          <p:nvPr>
            <p:ph type="body" idx="1"/>
          </p:nvPr>
        </p:nvSpPr>
        <p:spPr>
          <a:xfrm>
            <a:off x="508001" y="1026723"/>
            <a:ext cx="11157819" cy="231007"/>
          </a:xfrm>
          <a:prstGeom prst="rect">
            <a:avLst/>
          </a:prstGeom>
          <a:noFill/>
          <a:ln>
            <a:noFill/>
          </a:ln>
        </p:spPr>
        <p:txBody>
          <a:bodyPr lIns="121838" tIns="121838" rIns="121838" bIns="121838" anchor="ctr" anchorCtr="0"/>
          <a:lstStyle>
            <a:lvl1pPr marL="0" marR="0" lvl="0" indent="0" algn="l" rtl="0">
              <a:spcBef>
                <a:spcPts val="427"/>
              </a:spcBef>
              <a:buClr>
                <a:srgbClr val="5B5B5B"/>
              </a:buClr>
              <a:buFont typeface="Arial"/>
              <a:buNone/>
              <a:defRPr sz="2100" b="0" i="0" u="none" strike="noStrike" cap="none">
                <a:solidFill>
                  <a:srgbClr val="5B5B5B"/>
                </a:solidFill>
                <a:latin typeface="Roboto Condensed"/>
                <a:ea typeface="Roboto Condensed"/>
                <a:cs typeface="Roboto Condensed"/>
                <a:sym typeface="Roboto Condensed"/>
              </a:defRPr>
            </a:lvl1pPr>
            <a:lvl2pPr marL="609219" marR="0" lvl="1" indent="-16918" algn="l" rtl="0">
              <a:spcBef>
                <a:spcPts val="320"/>
              </a:spcBef>
              <a:buClr>
                <a:schemeClr val="dk1"/>
              </a:buClr>
              <a:buFont typeface="Arial"/>
              <a:buNone/>
              <a:defRPr sz="1600" b="0" i="0" u="none" strike="noStrike" cap="none">
                <a:solidFill>
                  <a:schemeClr val="dk1"/>
                </a:solidFill>
                <a:latin typeface="Roboto Condensed"/>
                <a:ea typeface="Roboto Condensed"/>
                <a:cs typeface="Roboto Condensed"/>
                <a:sym typeface="Roboto Condensed"/>
              </a:defRPr>
            </a:lvl2pPr>
            <a:lvl3pPr marL="1218478" marR="0" lvl="2" indent="-16902" algn="l" rtl="0">
              <a:spcBef>
                <a:spcPts val="267"/>
              </a:spcBef>
              <a:buClr>
                <a:schemeClr val="dk1"/>
              </a:buClr>
              <a:buFont typeface="Arial"/>
              <a:buNone/>
              <a:defRPr sz="1300" b="0" i="0" u="none" strike="noStrike" cap="none">
                <a:solidFill>
                  <a:schemeClr val="dk1"/>
                </a:solidFill>
                <a:latin typeface="Roboto Condensed"/>
                <a:ea typeface="Roboto Condensed"/>
                <a:cs typeface="Roboto Condensed"/>
                <a:sym typeface="Roboto Condensed"/>
              </a:defRPr>
            </a:lvl3pPr>
            <a:lvl4pPr marL="1827712" marR="0" lvl="3" indent="-16886" algn="l" rtl="0">
              <a:spcBef>
                <a:spcPts val="240"/>
              </a:spcBef>
              <a:buClr>
                <a:schemeClr val="dk1"/>
              </a:buClr>
              <a:buFont typeface="Arial"/>
              <a:buNone/>
              <a:defRPr sz="1200" b="0" i="0" u="none" strike="noStrike" cap="none">
                <a:solidFill>
                  <a:schemeClr val="dk1"/>
                </a:solidFill>
                <a:latin typeface="Roboto Condensed"/>
                <a:ea typeface="Roboto Condensed"/>
                <a:cs typeface="Roboto Condensed"/>
                <a:sym typeface="Roboto Condensed"/>
              </a:defRPr>
            </a:lvl4pPr>
            <a:lvl5pPr marL="2436958" marR="0" lvl="4" indent="-16872" algn="l" rtl="0">
              <a:spcBef>
                <a:spcPts val="240"/>
              </a:spcBef>
              <a:buClr>
                <a:schemeClr val="dk1"/>
              </a:buClr>
              <a:buFont typeface="Arial"/>
              <a:buNone/>
              <a:defRPr sz="1200" b="0" i="0" u="none" strike="noStrike" cap="none">
                <a:solidFill>
                  <a:schemeClr val="dk1"/>
                </a:solidFill>
                <a:latin typeface="Roboto Condensed"/>
                <a:ea typeface="Roboto Condensed"/>
                <a:cs typeface="Roboto Condensed"/>
                <a:sym typeface="Roboto Condensed"/>
              </a:defRPr>
            </a:lvl5pPr>
            <a:lvl6pPr marL="3046176" marR="0" lvl="5" indent="-16857" algn="l" rtl="0">
              <a:spcBef>
                <a:spcPts val="240"/>
              </a:spcBef>
              <a:buClr>
                <a:schemeClr val="dk1"/>
              </a:buClr>
              <a:buFont typeface="Arial"/>
              <a:buNone/>
              <a:defRPr sz="1200" b="0" i="0" u="none" strike="noStrike" cap="none">
                <a:solidFill>
                  <a:schemeClr val="dk1"/>
                </a:solidFill>
                <a:latin typeface="Roboto Condensed"/>
                <a:ea typeface="Roboto Condensed"/>
                <a:cs typeface="Roboto Condensed"/>
                <a:sym typeface="Roboto Condensed"/>
              </a:defRPr>
            </a:lvl6pPr>
            <a:lvl7pPr marL="3655395" marR="0" lvl="6" indent="-16841" algn="l" rtl="0">
              <a:spcBef>
                <a:spcPts val="240"/>
              </a:spcBef>
              <a:buClr>
                <a:schemeClr val="dk1"/>
              </a:buClr>
              <a:buFont typeface="Arial"/>
              <a:buNone/>
              <a:defRPr sz="1200" b="0" i="0" u="none" strike="noStrike" cap="none">
                <a:solidFill>
                  <a:schemeClr val="dk1"/>
                </a:solidFill>
                <a:latin typeface="Roboto Condensed"/>
                <a:ea typeface="Roboto Condensed"/>
                <a:cs typeface="Roboto Condensed"/>
                <a:sym typeface="Roboto Condensed"/>
              </a:defRPr>
            </a:lvl7pPr>
            <a:lvl8pPr marL="4264640" marR="0" lvl="7" indent="-16825" algn="l" rtl="0">
              <a:spcBef>
                <a:spcPts val="240"/>
              </a:spcBef>
              <a:buClr>
                <a:schemeClr val="dk1"/>
              </a:buClr>
              <a:buFont typeface="Arial"/>
              <a:buNone/>
              <a:defRPr sz="1200" b="0" i="0" u="none" strike="noStrike" cap="none">
                <a:solidFill>
                  <a:schemeClr val="dk1"/>
                </a:solidFill>
                <a:latin typeface="Roboto Condensed"/>
                <a:ea typeface="Roboto Condensed"/>
                <a:cs typeface="Roboto Condensed"/>
                <a:sym typeface="Roboto Condensed"/>
              </a:defRPr>
            </a:lvl8pPr>
            <a:lvl9pPr marL="4873873" marR="0" lvl="8" indent="-16810" algn="l" rtl="0">
              <a:spcBef>
                <a:spcPts val="240"/>
              </a:spcBef>
              <a:buClr>
                <a:schemeClr val="dk1"/>
              </a:buClr>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4" name="Shape 24"/>
          <p:cNvSpPr txBox="1">
            <a:spLocks noGrp="1"/>
          </p:cNvSpPr>
          <p:nvPr>
            <p:ph type="title"/>
          </p:nvPr>
        </p:nvSpPr>
        <p:spPr>
          <a:xfrm>
            <a:off x="508001" y="450251"/>
            <a:ext cx="11157819" cy="474844"/>
          </a:xfrm>
          <a:prstGeom prst="rect">
            <a:avLst/>
          </a:prstGeom>
          <a:noFill/>
          <a:ln>
            <a:noFill/>
          </a:ln>
        </p:spPr>
        <p:txBody>
          <a:bodyPr lIns="121838" tIns="121838" rIns="121838" bIns="121838" anchor="ctr" anchorCtr="0"/>
          <a:lstStyle>
            <a:lvl1pPr marL="0" marR="0" lvl="0" indent="0" algn="l" rtl="0">
              <a:lnSpc>
                <a:spcPct val="100000"/>
              </a:lnSpc>
              <a:spcBef>
                <a:spcPts val="0"/>
              </a:spcBef>
              <a:spcAft>
                <a:spcPts val="0"/>
              </a:spcAft>
              <a:buClr>
                <a:srgbClr val="929292"/>
              </a:buClr>
              <a:buFont typeface="Roboto Condensed"/>
              <a:buNone/>
              <a:defRPr sz="4300" b="0" i="0" u="none" strike="noStrike" cap="none">
                <a:solidFill>
                  <a:srgbClr val="929292"/>
                </a:solidFill>
                <a:latin typeface="Roboto Condensed"/>
                <a:ea typeface="Roboto Condensed"/>
                <a:cs typeface="Roboto Condensed"/>
                <a:sym typeface="Roboto Condensed"/>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5" name="Shape 25"/>
          <p:cNvSpPr>
            <a:spLocks noGrp="1"/>
          </p:cNvSpPr>
          <p:nvPr>
            <p:ph type="pic" idx="2"/>
          </p:nvPr>
        </p:nvSpPr>
        <p:spPr>
          <a:xfrm>
            <a:off x="0" y="1498600"/>
            <a:ext cx="12192000" cy="4572000"/>
          </a:xfrm>
          <a:prstGeom prst="rect">
            <a:avLst/>
          </a:prstGeom>
          <a:noFill/>
          <a:ln>
            <a:noFill/>
          </a:ln>
        </p:spPr>
        <p:txBody>
          <a:bodyPr lIns="121838" tIns="121838" rIns="121838" bIns="121838" anchor="b" anchorCtr="0"/>
          <a:lstStyle>
            <a:lvl1pPr marL="0" marR="0" lvl="0" indent="0" algn="ctr" rtl="0">
              <a:spcBef>
                <a:spcPts val="533"/>
              </a:spcBef>
              <a:buClr>
                <a:srgbClr val="5B5B5B"/>
              </a:buClr>
              <a:buFont typeface="Arial"/>
              <a:buNone/>
              <a:defRPr sz="2700" b="0" i="0" u="none" strike="noStrike" cap="none">
                <a:solidFill>
                  <a:srgbClr val="5B5B5B"/>
                </a:solidFill>
                <a:latin typeface="Roboto Condensed"/>
                <a:ea typeface="Roboto Condensed"/>
                <a:cs typeface="Roboto Condensed"/>
                <a:sym typeface="Roboto Condensed"/>
              </a:defRPr>
            </a:lvl1pPr>
            <a:lvl2pPr marL="990046" marR="0" lvl="1" indent="-143843" algn="l" rtl="0">
              <a:spcBef>
                <a:spcPts val="747"/>
              </a:spcBef>
              <a:buClr>
                <a:schemeClr val="dk1"/>
              </a:buClr>
              <a:buSzPct val="100000"/>
              <a:buFont typeface="Arial"/>
              <a:buChar char="–"/>
              <a:defRPr sz="3700" b="0" i="0" u="none" strike="noStrike" cap="none">
                <a:solidFill>
                  <a:schemeClr val="dk1"/>
                </a:solidFill>
                <a:latin typeface="Roboto Condensed"/>
                <a:ea typeface="Roboto Condensed"/>
                <a:cs typeface="Roboto Condensed"/>
                <a:sym typeface="Roboto Condensed"/>
              </a:defRPr>
            </a:lvl2pPr>
            <a:lvl3pPr marL="1523127" marR="0" lvl="2" indent="-101539" algn="l" rtl="0">
              <a:spcBef>
                <a:spcPts val="640"/>
              </a:spcBef>
              <a:buClr>
                <a:schemeClr val="dk1"/>
              </a:buClr>
              <a:buSzPct val="100000"/>
              <a:buFont typeface="Arial"/>
              <a:buChar char="•"/>
              <a:defRPr sz="3200" b="0" i="0" u="none" strike="noStrike" cap="none">
                <a:solidFill>
                  <a:schemeClr val="dk1"/>
                </a:solidFill>
                <a:latin typeface="Roboto Condensed"/>
                <a:ea typeface="Roboto Condensed"/>
                <a:cs typeface="Roboto Condensed"/>
                <a:sym typeface="Roboto Condensed"/>
              </a:defRPr>
            </a:lvl3pPr>
            <a:lvl4pPr marL="2132373" marR="0" lvl="3" indent="-135375" algn="l" rtl="0">
              <a:spcBef>
                <a:spcPts val="533"/>
              </a:spcBef>
              <a:buClr>
                <a:schemeClr val="dk1"/>
              </a:buClr>
              <a:buSzPct val="100000"/>
              <a:buFont typeface="Arial"/>
              <a:buChar char="–"/>
              <a:defRPr sz="2700" b="0" i="0" u="none" strike="noStrike" cap="none">
                <a:solidFill>
                  <a:schemeClr val="dk1"/>
                </a:solidFill>
                <a:latin typeface="Roboto Condensed"/>
                <a:ea typeface="Roboto Condensed"/>
                <a:cs typeface="Roboto Condensed"/>
                <a:sym typeface="Roboto Condensed"/>
              </a:defRPr>
            </a:lvl4pPr>
            <a:lvl5pPr marL="2741634" marR="0" lvl="4" indent="-135375" algn="l" rtl="0">
              <a:spcBef>
                <a:spcPts val="533"/>
              </a:spcBef>
              <a:buClr>
                <a:schemeClr val="dk1"/>
              </a:buClr>
              <a:buSzPct val="100000"/>
              <a:buFont typeface="Arial"/>
              <a:buChar char="»"/>
              <a:defRPr sz="2700" b="0" i="0" u="none" strike="noStrike" cap="none">
                <a:solidFill>
                  <a:schemeClr val="dk1"/>
                </a:solidFill>
                <a:latin typeface="Roboto Condensed"/>
                <a:ea typeface="Roboto Condensed"/>
                <a:cs typeface="Roboto Condensed"/>
                <a:sym typeface="Roboto Condensed"/>
              </a:defRPr>
            </a:lvl5pPr>
            <a:lvl6pPr marL="3350868" marR="0" lvl="5" indent="-135375" algn="l" rtl="0">
              <a:spcBef>
                <a:spcPts val="533"/>
              </a:spcBef>
              <a:buClr>
                <a:schemeClr val="dk1"/>
              </a:buClr>
              <a:buSzPct val="100000"/>
              <a:buFont typeface="Arial"/>
              <a:buChar char="•"/>
              <a:defRPr sz="2700" b="0" i="0" u="none" strike="noStrike" cap="none">
                <a:solidFill>
                  <a:schemeClr val="dk1"/>
                </a:solidFill>
                <a:latin typeface="Roboto Condensed"/>
                <a:ea typeface="Roboto Condensed"/>
                <a:cs typeface="Roboto Condensed"/>
                <a:sym typeface="Roboto Condensed"/>
              </a:defRPr>
            </a:lvl6pPr>
            <a:lvl7pPr marL="3960130" marR="0" lvl="6" indent="-135375" algn="l" rtl="0">
              <a:spcBef>
                <a:spcPts val="533"/>
              </a:spcBef>
              <a:buClr>
                <a:schemeClr val="dk1"/>
              </a:buClr>
              <a:buSzPct val="100000"/>
              <a:buFont typeface="Arial"/>
              <a:buChar char="•"/>
              <a:defRPr sz="2700" b="0" i="0" u="none" strike="noStrike" cap="none">
                <a:solidFill>
                  <a:schemeClr val="dk1"/>
                </a:solidFill>
                <a:latin typeface="Roboto Condensed"/>
                <a:ea typeface="Roboto Condensed"/>
                <a:cs typeface="Roboto Condensed"/>
                <a:sym typeface="Roboto Condensed"/>
              </a:defRPr>
            </a:lvl7pPr>
            <a:lvl8pPr marL="4569378" marR="0" lvl="7" indent="-135375" algn="l" rtl="0">
              <a:spcBef>
                <a:spcPts val="533"/>
              </a:spcBef>
              <a:buClr>
                <a:schemeClr val="dk1"/>
              </a:buClr>
              <a:buSzPct val="100000"/>
              <a:buFont typeface="Arial"/>
              <a:buChar char="•"/>
              <a:defRPr sz="2700" b="0" i="0" u="none" strike="noStrike" cap="none">
                <a:solidFill>
                  <a:schemeClr val="dk1"/>
                </a:solidFill>
                <a:latin typeface="Roboto Condensed"/>
                <a:ea typeface="Roboto Condensed"/>
                <a:cs typeface="Roboto Condensed"/>
                <a:sym typeface="Roboto Condensed"/>
              </a:defRPr>
            </a:lvl8pPr>
            <a:lvl9pPr marL="5178625" marR="0" lvl="8" indent="-135375" algn="l" rtl="0">
              <a:spcBef>
                <a:spcPts val="533"/>
              </a:spcBef>
              <a:buClr>
                <a:schemeClr val="dk1"/>
              </a:buClr>
              <a:buSzPct val="100000"/>
              <a:buFont typeface="Arial"/>
              <a:buChar char="•"/>
              <a:defRPr sz="2700"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304190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M53">
    <p:spTree>
      <p:nvGrpSpPr>
        <p:cNvPr id="1" name=""/>
        <p:cNvGrpSpPr/>
        <p:nvPr/>
      </p:nvGrpSpPr>
      <p:grpSpPr>
        <a:xfrm>
          <a:off x="0" y="0"/>
          <a:ext cx="0" cy="0"/>
          <a:chOff x="0" y="0"/>
          <a:chExt cx="0" cy="0"/>
        </a:xfrm>
      </p:grpSpPr>
      <p:sp>
        <p:nvSpPr>
          <p:cNvPr id="4" name="Picture Placeholder 3"/>
          <p:cNvSpPr>
            <a:spLocks noGrp="1"/>
          </p:cNvSpPr>
          <p:nvPr>
            <p:ph type="pic" sz="quarter" idx="31"/>
          </p:nvPr>
        </p:nvSpPr>
        <p:spPr>
          <a:xfrm>
            <a:off x="343089" y="218964"/>
            <a:ext cx="6425827" cy="6420119"/>
          </a:xfrm>
          <a:custGeom>
            <a:avLst/>
            <a:gdLst>
              <a:gd name="connsiteX0" fmla="*/ 3212913 w 6425826"/>
              <a:gd name="connsiteY0" fmla="*/ 0 h 6420118"/>
              <a:gd name="connsiteX1" fmla="*/ 6425826 w 6425826"/>
              <a:gd name="connsiteY1" fmla="*/ 3210059 h 6420118"/>
              <a:gd name="connsiteX2" fmla="*/ 3212913 w 6425826"/>
              <a:gd name="connsiteY2" fmla="*/ 6420118 h 6420118"/>
              <a:gd name="connsiteX3" fmla="*/ 0 w 6425826"/>
              <a:gd name="connsiteY3" fmla="*/ 3210059 h 6420118"/>
              <a:gd name="connsiteX4" fmla="*/ 3212913 w 6425826"/>
              <a:gd name="connsiteY4" fmla="*/ 0 h 6420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5826" h="6420118">
                <a:moveTo>
                  <a:pt x="3212913" y="0"/>
                </a:moveTo>
                <a:cubicBezTo>
                  <a:pt x="4987356" y="0"/>
                  <a:pt x="6425826" y="1437192"/>
                  <a:pt x="6425826" y="3210059"/>
                </a:cubicBezTo>
                <a:cubicBezTo>
                  <a:pt x="6425826" y="4982926"/>
                  <a:pt x="4987356" y="6420118"/>
                  <a:pt x="3212913" y="6420118"/>
                </a:cubicBezTo>
                <a:cubicBezTo>
                  <a:pt x="1438470" y="6420118"/>
                  <a:pt x="0" y="4982926"/>
                  <a:pt x="0" y="3210059"/>
                </a:cubicBezTo>
                <a:cubicBezTo>
                  <a:pt x="0" y="1437192"/>
                  <a:pt x="1438470" y="0"/>
                  <a:pt x="3212913" y="0"/>
                </a:cubicBezTo>
                <a:close/>
              </a:path>
            </a:pathLst>
          </a:custGeom>
          <a:solidFill>
            <a:schemeClr val="tx1">
              <a:lumMod val="10000"/>
              <a:lumOff val="90000"/>
            </a:schemeClr>
          </a:solidFill>
          <a:ln w="28575">
            <a:no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54972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M11">
    <p:spTree>
      <p:nvGrpSpPr>
        <p:cNvPr id="1" name=""/>
        <p:cNvGrpSpPr/>
        <p:nvPr/>
      </p:nvGrpSpPr>
      <p:grpSpPr>
        <a:xfrm>
          <a:off x="0" y="0"/>
          <a:ext cx="0" cy="0"/>
          <a:chOff x="0" y="0"/>
          <a:chExt cx="0" cy="0"/>
        </a:xfrm>
      </p:grpSpPr>
      <p:sp>
        <p:nvSpPr>
          <p:cNvPr id="21"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22"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16" name="Picture Placeholder 16"/>
          <p:cNvSpPr>
            <a:spLocks noGrp="1"/>
          </p:cNvSpPr>
          <p:nvPr>
            <p:ph type="pic" sz="quarter" idx="11"/>
          </p:nvPr>
        </p:nvSpPr>
        <p:spPr>
          <a:xfrm>
            <a:off x="508058" y="1862052"/>
            <a:ext cx="11157817" cy="4538749"/>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a:p>
        </p:txBody>
      </p:sp>
    </p:spTree>
    <p:extLst>
      <p:ext uri="{BB962C8B-B14F-4D97-AF65-F5344CB8AC3E}">
        <p14:creationId xmlns:p14="http://schemas.microsoft.com/office/powerpoint/2010/main" val="123492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M27">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9"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17" name="Picture Placeholder 16"/>
          <p:cNvSpPr>
            <a:spLocks noGrp="1"/>
          </p:cNvSpPr>
          <p:nvPr>
            <p:ph type="pic" sz="quarter" idx="11"/>
          </p:nvPr>
        </p:nvSpPr>
        <p:spPr>
          <a:xfrm>
            <a:off x="508058" y="1861301"/>
            <a:ext cx="11157817" cy="2719071"/>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a:p>
        </p:txBody>
      </p:sp>
    </p:spTree>
    <p:extLst>
      <p:ext uri="{BB962C8B-B14F-4D97-AF65-F5344CB8AC3E}">
        <p14:creationId xmlns:p14="http://schemas.microsoft.com/office/powerpoint/2010/main" val="313450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M50">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8"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10" name="Picture Placeholder 9"/>
          <p:cNvSpPr>
            <a:spLocks noGrp="1"/>
          </p:cNvSpPr>
          <p:nvPr>
            <p:ph type="pic" sz="quarter" idx="16"/>
          </p:nvPr>
        </p:nvSpPr>
        <p:spPr>
          <a:xfrm>
            <a:off x="51" y="1853797"/>
            <a:ext cx="12192001" cy="2489983"/>
          </a:xfrm>
          <a:custGeom>
            <a:avLst/>
            <a:gdLst>
              <a:gd name="connsiteX0" fmla="*/ 0 w 12170443"/>
              <a:gd name="connsiteY0" fmla="*/ 0 h 2489983"/>
              <a:gd name="connsiteX1" fmla="*/ 12170443 w 12170443"/>
              <a:gd name="connsiteY1" fmla="*/ 0 h 2489983"/>
              <a:gd name="connsiteX2" fmla="*/ 12170443 w 12170443"/>
              <a:gd name="connsiteY2" fmla="*/ 2489983 h 2489983"/>
              <a:gd name="connsiteX3" fmla="*/ 0 w 12170443"/>
              <a:gd name="connsiteY3" fmla="*/ 2489983 h 2489983"/>
            </a:gdLst>
            <a:ahLst/>
            <a:cxnLst>
              <a:cxn ang="0">
                <a:pos x="connsiteX0" y="connsiteY0"/>
              </a:cxn>
              <a:cxn ang="0">
                <a:pos x="connsiteX1" y="connsiteY1"/>
              </a:cxn>
              <a:cxn ang="0">
                <a:pos x="connsiteX2" y="connsiteY2"/>
              </a:cxn>
              <a:cxn ang="0">
                <a:pos x="connsiteX3" y="connsiteY3"/>
              </a:cxn>
            </a:cxnLst>
            <a:rect l="l" t="t" r="r" b="b"/>
            <a:pathLst>
              <a:path w="12170443" h="2489983">
                <a:moveTo>
                  <a:pt x="0" y="0"/>
                </a:moveTo>
                <a:lnTo>
                  <a:pt x="12170443" y="0"/>
                </a:lnTo>
                <a:lnTo>
                  <a:pt x="12170443" y="2489983"/>
                </a:lnTo>
                <a:lnTo>
                  <a:pt x="0" y="2489983"/>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168889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M15">
    <p:spTree>
      <p:nvGrpSpPr>
        <p:cNvPr id="1" name=""/>
        <p:cNvGrpSpPr/>
        <p:nvPr/>
      </p:nvGrpSpPr>
      <p:grpSpPr>
        <a:xfrm>
          <a:off x="0" y="0"/>
          <a:ext cx="0" cy="0"/>
          <a:chOff x="0" y="0"/>
          <a:chExt cx="0" cy="0"/>
        </a:xfrm>
      </p:grpSpPr>
      <p:sp>
        <p:nvSpPr>
          <p:cNvPr id="14" name="Picture Placeholder 5"/>
          <p:cNvSpPr>
            <a:spLocks noGrp="1"/>
          </p:cNvSpPr>
          <p:nvPr>
            <p:ph type="pic" sz="quarter" idx="12"/>
          </p:nvPr>
        </p:nvSpPr>
        <p:spPr>
          <a:xfrm>
            <a:off x="6592052" y="2876209"/>
            <a:ext cx="5073825" cy="3164355"/>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dirty="0"/>
          </a:p>
        </p:txBody>
      </p:sp>
      <p:sp>
        <p:nvSpPr>
          <p:cNvPr id="17"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18"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12168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M23">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6086476" y="-1"/>
            <a:ext cx="6105525" cy="685800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dirty="0"/>
          </a:p>
        </p:txBody>
      </p:sp>
      <p:sp>
        <p:nvSpPr>
          <p:cNvPr id="3" name="Text Placeholder 3"/>
          <p:cNvSpPr>
            <a:spLocks noGrp="1"/>
          </p:cNvSpPr>
          <p:nvPr>
            <p:ph type="body" sz="half" idx="2" hasCustomPrompt="1"/>
          </p:nvPr>
        </p:nvSpPr>
        <p:spPr>
          <a:xfrm>
            <a:off x="508003" y="1161859"/>
            <a:ext cx="5102224" cy="231007"/>
          </a:xfrm>
          <a:prstGeom prst="rect">
            <a:avLst/>
          </a:prstGeom>
        </p:spPr>
        <p:txBody>
          <a:bodyPr wrap="none" lIns="0" tIns="0" rIns="0" bIns="0" anchor="ctr">
            <a:noAutofit/>
          </a:bodyPr>
          <a:lstStyle>
            <a:lvl1pPr marL="0" indent="0" algn="l">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4" name="Title 2"/>
          <p:cNvSpPr>
            <a:spLocks noGrp="1"/>
          </p:cNvSpPr>
          <p:nvPr>
            <p:ph type="title" hasCustomPrompt="1"/>
          </p:nvPr>
        </p:nvSpPr>
        <p:spPr>
          <a:xfrm>
            <a:off x="508003" y="455143"/>
            <a:ext cx="5102224" cy="660511"/>
          </a:xfrm>
          <a:prstGeom prst="rect">
            <a:avLst/>
          </a:prstGeom>
        </p:spPr>
        <p:txBody>
          <a:bodyPr lIns="0" tIns="0" rIns="0" bIns="0" anchor="ctr"/>
          <a:lstStyle>
            <a:lvl1pPr algn="l">
              <a:defRPr sz="4800">
                <a:solidFill>
                  <a:schemeClr val="bg1">
                    <a:lumMod val="50000"/>
                  </a:schemeClr>
                </a:solidFill>
              </a:defRPr>
            </a:lvl1pPr>
          </a:lstStyle>
          <a:p>
            <a:r>
              <a:rPr lang="en-US" dirty="0"/>
              <a:t>Click to edit title</a:t>
            </a:r>
          </a:p>
        </p:txBody>
      </p:sp>
    </p:spTree>
    <p:extLst>
      <p:ext uri="{BB962C8B-B14F-4D97-AF65-F5344CB8AC3E}">
        <p14:creationId xmlns:p14="http://schemas.microsoft.com/office/powerpoint/2010/main" val="223636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77458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M24">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0" y="-1"/>
            <a:ext cx="6105525" cy="685800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dirty="0"/>
          </a:p>
        </p:txBody>
      </p:sp>
      <p:sp>
        <p:nvSpPr>
          <p:cNvPr id="5" name="Text Placeholder 3"/>
          <p:cNvSpPr>
            <a:spLocks noGrp="1"/>
          </p:cNvSpPr>
          <p:nvPr>
            <p:ph type="body" sz="half" idx="2" hasCustomPrompt="1"/>
          </p:nvPr>
        </p:nvSpPr>
        <p:spPr>
          <a:xfrm>
            <a:off x="6589487" y="1161859"/>
            <a:ext cx="5102224" cy="231007"/>
          </a:xfrm>
          <a:prstGeom prst="rect">
            <a:avLst/>
          </a:prstGeom>
        </p:spPr>
        <p:txBody>
          <a:bodyPr wrap="none" lIns="0" tIns="0" rIns="0" bIns="0" anchor="ctr">
            <a:noAutofit/>
          </a:bodyPr>
          <a:lstStyle>
            <a:lvl1pPr marL="0" indent="0" algn="l">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6" name="Title 2"/>
          <p:cNvSpPr>
            <a:spLocks noGrp="1"/>
          </p:cNvSpPr>
          <p:nvPr>
            <p:ph type="title" hasCustomPrompt="1"/>
          </p:nvPr>
        </p:nvSpPr>
        <p:spPr>
          <a:xfrm>
            <a:off x="6589487" y="455143"/>
            <a:ext cx="5102224" cy="660511"/>
          </a:xfrm>
          <a:prstGeom prst="rect">
            <a:avLst/>
          </a:prstGeom>
        </p:spPr>
        <p:txBody>
          <a:bodyPr lIns="0" tIns="0" rIns="0" bIns="0" anchor="ctr"/>
          <a:lstStyle>
            <a:lvl1pPr algn="l">
              <a:defRPr sz="4800">
                <a:solidFill>
                  <a:schemeClr val="bg1">
                    <a:lumMod val="50000"/>
                  </a:schemeClr>
                </a:solidFill>
              </a:defRPr>
            </a:lvl1pPr>
          </a:lstStyle>
          <a:p>
            <a:r>
              <a:rPr lang="en-US" dirty="0"/>
              <a:t>Click to edit title</a:t>
            </a:r>
          </a:p>
        </p:txBody>
      </p:sp>
    </p:spTree>
    <p:extLst>
      <p:ext uri="{BB962C8B-B14F-4D97-AF65-F5344CB8AC3E}">
        <p14:creationId xmlns:p14="http://schemas.microsoft.com/office/powerpoint/2010/main" val="93336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M30">
    <p:spTree>
      <p:nvGrpSpPr>
        <p:cNvPr id="1" name=""/>
        <p:cNvGrpSpPr/>
        <p:nvPr/>
      </p:nvGrpSpPr>
      <p:grpSpPr>
        <a:xfrm>
          <a:off x="0" y="0"/>
          <a:ext cx="0" cy="0"/>
          <a:chOff x="0" y="0"/>
          <a:chExt cx="0" cy="0"/>
        </a:xfrm>
      </p:grpSpPr>
      <p:sp>
        <p:nvSpPr>
          <p:cNvPr id="24"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25"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28" name="Picture Placeholder 5"/>
          <p:cNvSpPr>
            <a:spLocks noGrp="1"/>
          </p:cNvSpPr>
          <p:nvPr>
            <p:ph type="pic" sz="quarter" idx="16"/>
          </p:nvPr>
        </p:nvSpPr>
        <p:spPr>
          <a:xfrm>
            <a:off x="1832329" y="1862053"/>
            <a:ext cx="3762139" cy="3377083"/>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Picture Placeholder 5"/>
          <p:cNvSpPr>
            <a:spLocks noGrp="1"/>
          </p:cNvSpPr>
          <p:nvPr>
            <p:ph type="pic" sz="quarter" idx="15"/>
          </p:nvPr>
        </p:nvSpPr>
        <p:spPr>
          <a:xfrm>
            <a:off x="549681" y="2990461"/>
            <a:ext cx="3762139" cy="3377083"/>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2929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M35">
    <p:spTree>
      <p:nvGrpSpPr>
        <p:cNvPr id="1" name=""/>
        <p:cNvGrpSpPr/>
        <p:nvPr/>
      </p:nvGrpSpPr>
      <p:grpSpPr>
        <a:xfrm>
          <a:off x="0" y="0"/>
          <a:ext cx="0" cy="0"/>
          <a:chOff x="0" y="0"/>
          <a:chExt cx="0" cy="0"/>
        </a:xfrm>
      </p:grpSpPr>
      <p:sp>
        <p:nvSpPr>
          <p:cNvPr id="24"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25"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28" name="Picture Placeholder 5"/>
          <p:cNvSpPr>
            <a:spLocks noGrp="1"/>
          </p:cNvSpPr>
          <p:nvPr>
            <p:ph type="pic" sz="quarter" idx="16"/>
          </p:nvPr>
        </p:nvSpPr>
        <p:spPr>
          <a:xfrm>
            <a:off x="6604501" y="1862053"/>
            <a:ext cx="3762139" cy="3377083"/>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29" name="Picture Placeholder 5"/>
          <p:cNvSpPr>
            <a:spLocks noGrp="1"/>
          </p:cNvSpPr>
          <p:nvPr>
            <p:ph type="pic" sz="quarter" idx="15"/>
          </p:nvPr>
        </p:nvSpPr>
        <p:spPr>
          <a:xfrm>
            <a:off x="7903681" y="3007089"/>
            <a:ext cx="3762139" cy="3377083"/>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333145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M36">
    <p:spTree>
      <p:nvGrpSpPr>
        <p:cNvPr id="1" name=""/>
        <p:cNvGrpSpPr/>
        <p:nvPr/>
      </p:nvGrpSpPr>
      <p:grpSpPr>
        <a:xfrm>
          <a:off x="0" y="0"/>
          <a:ext cx="0" cy="0"/>
          <a:chOff x="0" y="0"/>
          <a:chExt cx="0" cy="0"/>
        </a:xfrm>
      </p:grpSpPr>
      <p:sp>
        <p:nvSpPr>
          <p:cNvPr id="24"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25"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8" name="Picture Placeholder 5"/>
          <p:cNvSpPr>
            <a:spLocks noGrp="1"/>
          </p:cNvSpPr>
          <p:nvPr>
            <p:ph type="pic" sz="quarter" idx="19"/>
          </p:nvPr>
        </p:nvSpPr>
        <p:spPr>
          <a:xfrm>
            <a:off x="508059" y="4114857"/>
            <a:ext cx="5587999" cy="2257425"/>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9" name="Picture Placeholder 5"/>
          <p:cNvSpPr>
            <a:spLocks noGrp="1"/>
          </p:cNvSpPr>
          <p:nvPr>
            <p:ph type="pic" sz="quarter" idx="20"/>
          </p:nvPr>
        </p:nvSpPr>
        <p:spPr>
          <a:xfrm>
            <a:off x="6077878" y="1857432"/>
            <a:ext cx="5587999" cy="2257425"/>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5984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M37">
    <p:spTree>
      <p:nvGrpSpPr>
        <p:cNvPr id="1" name=""/>
        <p:cNvGrpSpPr/>
        <p:nvPr/>
      </p:nvGrpSpPr>
      <p:grpSpPr>
        <a:xfrm>
          <a:off x="0" y="0"/>
          <a:ext cx="0" cy="0"/>
          <a:chOff x="0" y="0"/>
          <a:chExt cx="0" cy="0"/>
        </a:xfrm>
      </p:grpSpPr>
      <p:sp>
        <p:nvSpPr>
          <p:cNvPr id="24"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25"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8" name="Picture Placeholder 5"/>
          <p:cNvSpPr>
            <a:spLocks noGrp="1"/>
          </p:cNvSpPr>
          <p:nvPr>
            <p:ph type="pic" sz="quarter" idx="19"/>
          </p:nvPr>
        </p:nvSpPr>
        <p:spPr>
          <a:xfrm>
            <a:off x="508059" y="1857433"/>
            <a:ext cx="5587999" cy="2257425"/>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9" name="Picture Placeholder 5"/>
          <p:cNvSpPr>
            <a:spLocks noGrp="1"/>
          </p:cNvSpPr>
          <p:nvPr>
            <p:ph type="pic" sz="quarter" idx="20"/>
          </p:nvPr>
        </p:nvSpPr>
        <p:spPr>
          <a:xfrm>
            <a:off x="6096058" y="4114857"/>
            <a:ext cx="5587999" cy="2257425"/>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3908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M41">
    <p:spTree>
      <p:nvGrpSpPr>
        <p:cNvPr id="1" name=""/>
        <p:cNvGrpSpPr/>
        <p:nvPr/>
      </p:nvGrpSpPr>
      <p:grpSpPr>
        <a:xfrm>
          <a:off x="0" y="0"/>
          <a:ext cx="0" cy="0"/>
          <a:chOff x="0" y="0"/>
          <a:chExt cx="0" cy="0"/>
        </a:xfrm>
      </p:grpSpPr>
      <p:sp>
        <p:nvSpPr>
          <p:cNvPr id="9"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10"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12" name="Picture Placeholder 11"/>
          <p:cNvSpPr>
            <a:spLocks noGrp="1"/>
          </p:cNvSpPr>
          <p:nvPr>
            <p:ph type="pic" sz="quarter" idx="16"/>
          </p:nvPr>
        </p:nvSpPr>
        <p:spPr>
          <a:xfrm>
            <a:off x="31" y="1860958"/>
            <a:ext cx="3698113" cy="2841945"/>
          </a:xfrm>
          <a:custGeom>
            <a:avLst/>
            <a:gdLst>
              <a:gd name="connsiteX0" fmla="*/ 0 w 3698113"/>
              <a:gd name="connsiteY0" fmla="*/ 0 h 2841945"/>
              <a:gd name="connsiteX1" fmla="*/ 3698113 w 3698113"/>
              <a:gd name="connsiteY1" fmla="*/ 0 h 2841945"/>
              <a:gd name="connsiteX2" fmla="*/ 3698113 w 3698113"/>
              <a:gd name="connsiteY2" fmla="*/ 2841945 h 2841945"/>
              <a:gd name="connsiteX3" fmla="*/ 0 w 3698113"/>
              <a:gd name="connsiteY3" fmla="*/ 2841945 h 2841945"/>
            </a:gdLst>
            <a:ahLst/>
            <a:cxnLst>
              <a:cxn ang="0">
                <a:pos x="connsiteX0" y="connsiteY0"/>
              </a:cxn>
              <a:cxn ang="0">
                <a:pos x="connsiteX1" y="connsiteY1"/>
              </a:cxn>
              <a:cxn ang="0">
                <a:pos x="connsiteX2" y="connsiteY2"/>
              </a:cxn>
              <a:cxn ang="0">
                <a:pos x="connsiteX3" y="connsiteY3"/>
              </a:cxn>
            </a:cxnLst>
            <a:rect l="l" t="t" r="r" b="b"/>
            <a:pathLst>
              <a:path w="3698113" h="2841945">
                <a:moveTo>
                  <a:pt x="0" y="0"/>
                </a:moveTo>
                <a:lnTo>
                  <a:pt x="3698113" y="0"/>
                </a:lnTo>
                <a:lnTo>
                  <a:pt x="3698113" y="2841945"/>
                </a:lnTo>
                <a:lnTo>
                  <a:pt x="0" y="2841945"/>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14" name="Picture Placeholder 13"/>
          <p:cNvSpPr>
            <a:spLocks noGrp="1"/>
          </p:cNvSpPr>
          <p:nvPr>
            <p:ph type="pic" sz="quarter" idx="17"/>
          </p:nvPr>
        </p:nvSpPr>
        <p:spPr>
          <a:xfrm>
            <a:off x="8483241" y="1860958"/>
            <a:ext cx="3708763" cy="2841945"/>
          </a:xfrm>
          <a:custGeom>
            <a:avLst/>
            <a:gdLst>
              <a:gd name="connsiteX0" fmla="*/ 0 w 3708763"/>
              <a:gd name="connsiteY0" fmla="*/ 0 h 2841945"/>
              <a:gd name="connsiteX1" fmla="*/ 3708763 w 3708763"/>
              <a:gd name="connsiteY1" fmla="*/ 0 h 2841945"/>
              <a:gd name="connsiteX2" fmla="*/ 3708763 w 3708763"/>
              <a:gd name="connsiteY2" fmla="*/ 2841945 h 2841945"/>
              <a:gd name="connsiteX3" fmla="*/ 0 w 3708763"/>
              <a:gd name="connsiteY3" fmla="*/ 2841945 h 2841945"/>
            </a:gdLst>
            <a:ahLst/>
            <a:cxnLst>
              <a:cxn ang="0">
                <a:pos x="connsiteX0" y="connsiteY0"/>
              </a:cxn>
              <a:cxn ang="0">
                <a:pos x="connsiteX1" y="connsiteY1"/>
              </a:cxn>
              <a:cxn ang="0">
                <a:pos x="connsiteX2" y="connsiteY2"/>
              </a:cxn>
              <a:cxn ang="0">
                <a:pos x="connsiteX3" y="connsiteY3"/>
              </a:cxn>
            </a:cxnLst>
            <a:rect l="l" t="t" r="r" b="b"/>
            <a:pathLst>
              <a:path w="3708763" h="2841945">
                <a:moveTo>
                  <a:pt x="0" y="0"/>
                </a:moveTo>
                <a:lnTo>
                  <a:pt x="3708763" y="0"/>
                </a:lnTo>
                <a:lnTo>
                  <a:pt x="3708763" y="2841945"/>
                </a:lnTo>
                <a:lnTo>
                  <a:pt x="0" y="2841945"/>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56182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M5">
    <p:spTree>
      <p:nvGrpSpPr>
        <p:cNvPr id="1" name=""/>
        <p:cNvGrpSpPr/>
        <p:nvPr/>
      </p:nvGrpSpPr>
      <p:grpSpPr>
        <a:xfrm>
          <a:off x="0" y="0"/>
          <a:ext cx="0" cy="0"/>
          <a:chOff x="0" y="0"/>
          <a:chExt cx="0" cy="0"/>
        </a:xfrm>
      </p:grpSpPr>
      <p:sp>
        <p:nvSpPr>
          <p:cNvPr id="21"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22"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19" name="Picture Placeholder 18"/>
          <p:cNvSpPr>
            <a:spLocks noGrp="1"/>
          </p:cNvSpPr>
          <p:nvPr>
            <p:ph type="pic" sz="quarter" idx="18"/>
          </p:nvPr>
        </p:nvSpPr>
        <p:spPr>
          <a:xfrm>
            <a:off x="4744019" y="1866091"/>
            <a:ext cx="2070228" cy="2070228"/>
          </a:xfrm>
          <a:custGeom>
            <a:avLst/>
            <a:gdLst>
              <a:gd name="connsiteX0" fmla="*/ 0 w 2070228"/>
              <a:gd name="connsiteY0" fmla="*/ 0 h 2070228"/>
              <a:gd name="connsiteX1" fmla="*/ 2070228 w 2070228"/>
              <a:gd name="connsiteY1" fmla="*/ 0 h 2070228"/>
              <a:gd name="connsiteX2" fmla="*/ 2070228 w 2070228"/>
              <a:gd name="connsiteY2" fmla="*/ 2070228 h 2070228"/>
              <a:gd name="connsiteX3" fmla="*/ 0 w 2070228"/>
              <a:gd name="connsiteY3" fmla="*/ 2070228 h 2070228"/>
            </a:gdLst>
            <a:ahLst/>
            <a:cxnLst>
              <a:cxn ang="0">
                <a:pos x="connsiteX0" y="connsiteY0"/>
              </a:cxn>
              <a:cxn ang="0">
                <a:pos x="connsiteX1" y="connsiteY1"/>
              </a:cxn>
              <a:cxn ang="0">
                <a:pos x="connsiteX2" y="connsiteY2"/>
              </a:cxn>
              <a:cxn ang="0">
                <a:pos x="connsiteX3" y="connsiteY3"/>
              </a:cxn>
            </a:cxnLst>
            <a:rect l="l" t="t" r="r" b="b"/>
            <a:pathLst>
              <a:path w="2070228" h="2070228">
                <a:moveTo>
                  <a:pt x="0" y="0"/>
                </a:moveTo>
                <a:lnTo>
                  <a:pt x="2070228" y="0"/>
                </a:lnTo>
                <a:lnTo>
                  <a:pt x="2070228" y="2070228"/>
                </a:lnTo>
                <a:lnTo>
                  <a:pt x="0" y="2070228"/>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a:p>
        </p:txBody>
      </p:sp>
      <p:sp>
        <p:nvSpPr>
          <p:cNvPr id="20" name="Picture Placeholder 19"/>
          <p:cNvSpPr>
            <a:spLocks noGrp="1"/>
          </p:cNvSpPr>
          <p:nvPr>
            <p:ph type="pic" sz="quarter" idx="19"/>
          </p:nvPr>
        </p:nvSpPr>
        <p:spPr>
          <a:xfrm>
            <a:off x="9582023" y="1866091"/>
            <a:ext cx="2070228" cy="2070228"/>
          </a:xfrm>
          <a:custGeom>
            <a:avLst/>
            <a:gdLst>
              <a:gd name="connsiteX0" fmla="*/ 0 w 2070228"/>
              <a:gd name="connsiteY0" fmla="*/ 0 h 2070228"/>
              <a:gd name="connsiteX1" fmla="*/ 2070228 w 2070228"/>
              <a:gd name="connsiteY1" fmla="*/ 0 h 2070228"/>
              <a:gd name="connsiteX2" fmla="*/ 2070228 w 2070228"/>
              <a:gd name="connsiteY2" fmla="*/ 2070228 h 2070228"/>
              <a:gd name="connsiteX3" fmla="*/ 0 w 2070228"/>
              <a:gd name="connsiteY3" fmla="*/ 2070228 h 2070228"/>
            </a:gdLst>
            <a:ahLst/>
            <a:cxnLst>
              <a:cxn ang="0">
                <a:pos x="connsiteX0" y="connsiteY0"/>
              </a:cxn>
              <a:cxn ang="0">
                <a:pos x="connsiteX1" y="connsiteY1"/>
              </a:cxn>
              <a:cxn ang="0">
                <a:pos x="connsiteX2" y="connsiteY2"/>
              </a:cxn>
              <a:cxn ang="0">
                <a:pos x="connsiteX3" y="connsiteY3"/>
              </a:cxn>
            </a:cxnLst>
            <a:rect l="l" t="t" r="r" b="b"/>
            <a:pathLst>
              <a:path w="2070228" h="2070228">
                <a:moveTo>
                  <a:pt x="0" y="0"/>
                </a:moveTo>
                <a:lnTo>
                  <a:pt x="2070228" y="0"/>
                </a:lnTo>
                <a:lnTo>
                  <a:pt x="2070228" y="2070228"/>
                </a:lnTo>
                <a:lnTo>
                  <a:pt x="0" y="2070228"/>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a:p>
        </p:txBody>
      </p:sp>
      <p:sp>
        <p:nvSpPr>
          <p:cNvPr id="24" name="Picture Placeholder 23"/>
          <p:cNvSpPr>
            <a:spLocks noGrp="1"/>
          </p:cNvSpPr>
          <p:nvPr>
            <p:ph type="pic" sz="quarter" idx="21"/>
          </p:nvPr>
        </p:nvSpPr>
        <p:spPr>
          <a:xfrm>
            <a:off x="7163019" y="1866091"/>
            <a:ext cx="2070228" cy="2070228"/>
          </a:xfrm>
          <a:custGeom>
            <a:avLst/>
            <a:gdLst>
              <a:gd name="connsiteX0" fmla="*/ 0 w 2070228"/>
              <a:gd name="connsiteY0" fmla="*/ 0 h 2070228"/>
              <a:gd name="connsiteX1" fmla="*/ 2070228 w 2070228"/>
              <a:gd name="connsiteY1" fmla="*/ 0 h 2070228"/>
              <a:gd name="connsiteX2" fmla="*/ 2070228 w 2070228"/>
              <a:gd name="connsiteY2" fmla="*/ 2070228 h 2070228"/>
              <a:gd name="connsiteX3" fmla="*/ 0 w 2070228"/>
              <a:gd name="connsiteY3" fmla="*/ 2070228 h 2070228"/>
            </a:gdLst>
            <a:ahLst/>
            <a:cxnLst>
              <a:cxn ang="0">
                <a:pos x="connsiteX0" y="connsiteY0"/>
              </a:cxn>
              <a:cxn ang="0">
                <a:pos x="connsiteX1" y="connsiteY1"/>
              </a:cxn>
              <a:cxn ang="0">
                <a:pos x="connsiteX2" y="connsiteY2"/>
              </a:cxn>
              <a:cxn ang="0">
                <a:pos x="connsiteX3" y="connsiteY3"/>
              </a:cxn>
            </a:cxnLst>
            <a:rect l="l" t="t" r="r" b="b"/>
            <a:pathLst>
              <a:path w="2070228" h="2070228">
                <a:moveTo>
                  <a:pt x="0" y="0"/>
                </a:moveTo>
                <a:lnTo>
                  <a:pt x="2070228" y="0"/>
                </a:lnTo>
                <a:lnTo>
                  <a:pt x="2070228" y="2070228"/>
                </a:lnTo>
                <a:lnTo>
                  <a:pt x="0" y="2070228"/>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a:p>
        </p:txBody>
      </p:sp>
    </p:spTree>
    <p:extLst>
      <p:ext uri="{BB962C8B-B14F-4D97-AF65-F5344CB8AC3E}">
        <p14:creationId xmlns:p14="http://schemas.microsoft.com/office/powerpoint/2010/main" val="415031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M8">
    <p:spTree>
      <p:nvGrpSpPr>
        <p:cNvPr id="1" name=""/>
        <p:cNvGrpSpPr/>
        <p:nvPr/>
      </p:nvGrpSpPr>
      <p:grpSpPr>
        <a:xfrm>
          <a:off x="0" y="0"/>
          <a:ext cx="0" cy="0"/>
          <a:chOff x="0" y="0"/>
          <a:chExt cx="0" cy="0"/>
        </a:xfrm>
      </p:grpSpPr>
      <p:sp>
        <p:nvSpPr>
          <p:cNvPr id="21"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22"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19" name="Picture Placeholder 18"/>
          <p:cNvSpPr>
            <a:spLocks noGrp="1"/>
          </p:cNvSpPr>
          <p:nvPr>
            <p:ph type="pic" sz="quarter" idx="18"/>
          </p:nvPr>
        </p:nvSpPr>
        <p:spPr>
          <a:xfrm>
            <a:off x="508001" y="1859895"/>
            <a:ext cx="3242067" cy="3154167"/>
          </a:xfrm>
          <a:custGeom>
            <a:avLst/>
            <a:gdLst>
              <a:gd name="connsiteX0" fmla="*/ 0 w 2070228"/>
              <a:gd name="connsiteY0" fmla="*/ 0 h 2070228"/>
              <a:gd name="connsiteX1" fmla="*/ 2070228 w 2070228"/>
              <a:gd name="connsiteY1" fmla="*/ 0 h 2070228"/>
              <a:gd name="connsiteX2" fmla="*/ 2070228 w 2070228"/>
              <a:gd name="connsiteY2" fmla="*/ 2070228 h 2070228"/>
              <a:gd name="connsiteX3" fmla="*/ 0 w 2070228"/>
              <a:gd name="connsiteY3" fmla="*/ 2070228 h 2070228"/>
            </a:gdLst>
            <a:ahLst/>
            <a:cxnLst>
              <a:cxn ang="0">
                <a:pos x="connsiteX0" y="connsiteY0"/>
              </a:cxn>
              <a:cxn ang="0">
                <a:pos x="connsiteX1" y="connsiteY1"/>
              </a:cxn>
              <a:cxn ang="0">
                <a:pos x="connsiteX2" y="connsiteY2"/>
              </a:cxn>
              <a:cxn ang="0">
                <a:pos x="connsiteX3" y="connsiteY3"/>
              </a:cxn>
            </a:cxnLst>
            <a:rect l="l" t="t" r="r" b="b"/>
            <a:pathLst>
              <a:path w="2070228" h="2070228">
                <a:moveTo>
                  <a:pt x="0" y="0"/>
                </a:moveTo>
                <a:lnTo>
                  <a:pt x="2070228" y="0"/>
                </a:lnTo>
                <a:lnTo>
                  <a:pt x="2070228" y="2070228"/>
                </a:lnTo>
                <a:lnTo>
                  <a:pt x="0" y="2070228"/>
                </a:lnTo>
                <a:close/>
              </a:path>
            </a:pathLst>
          </a:custGeom>
          <a:solidFill>
            <a:schemeClr val="tx1">
              <a:lumMod val="10000"/>
              <a:lumOff val="90000"/>
            </a:schemeClr>
          </a:solidFill>
          <a:ln>
            <a:noFill/>
          </a:ln>
          <a:effectLst/>
        </p:spPr>
        <p:txBody>
          <a:bodyPr wrap="square" bIns="274026" anchor="b">
            <a:noAutofit/>
          </a:bodyPr>
          <a:lstStyle>
            <a:lvl1pPr marL="0" indent="0" algn="ctr">
              <a:buNone/>
              <a:defRPr sz="1500">
                <a:solidFill>
                  <a:schemeClr val="bg1">
                    <a:lumMod val="65000"/>
                  </a:schemeClr>
                </a:solidFill>
              </a:defRPr>
            </a:lvl1pPr>
          </a:lstStyle>
          <a:p>
            <a:endParaRPr lang="en-US"/>
          </a:p>
        </p:txBody>
      </p:sp>
      <p:sp>
        <p:nvSpPr>
          <p:cNvPr id="5" name="Picture Placeholder 4"/>
          <p:cNvSpPr>
            <a:spLocks noGrp="1"/>
          </p:cNvSpPr>
          <p:nvPr>
            <p:ph type="pic" sz="quarter" idx="19"/>
          </p:nvPr>
        </p:nvSpPr>
        <p:spPr>
          <a:xfrm>
            <a:off x="8423753" y="1859895"/>
            <a:ext cx="3242067" cy="3154167"/>
          </a:xfrm>
          <a:custGeom>
            <a:avLst/>
            <a:gdLst>
              <a:gd name="connsiteX0" fmla="*/ 0 w 2070228"/>
              <a:gd name="connsiteY0" fmla="*/ 0 h 2070228"/>
              <a:gd name="connsiteX1" fmla="*/ 2070228 w 2070228"/>
              <a:gd name="connsiteY1" fmla="*/ 0 h 2070228"/>
              <a:gd name="connsiteX2" fmla="*/ 2070228 w 2070228"/>
              <a:gd name="connsiteY2" fmla="*/ 2070228 h 2070228"/>
              <a:gd name="connsiteX3" fmla="*/ 0 w 2070228"/>
              <a:gd name="connsiteY3" fmla="*/ 2070228 h 2070228"/>
            </a:gdLst>
            <a:ahLst/>
            <a:cxnLst>
              <a:cxn ang="0">
                <a:pos x="connsiteX0" y="connsiteY0"/>
              </a:cxn>
              <a:cxn ang="0">
                <a:pos x="connsiteX1" y="connsiteY1"/>
              </a:cxn>
              <a:cxn ang="0">
                <a:pos x="connsiteX2" y="connsiteY2"/>
              </a:cxn>
              <a:cxn ang="0">
                <a:pos x="connsiteX3" y="connsiteY3"/>
              </a:cxn>
            </a:cxnLst>
            <a:rect l="l" t="t" r="r" b="b"/>
            <a:pathLst>
              <a:path w="2070228" h="2070228">
                <a:moveTo>
                  <a:pt x="0" y="0"/>
                </a:moveTo>
                <a:lnTo>
                  <a:pt x="2070228" y="0"/>
                </a:lnTo>
                <a:lnTo>
                  <a:pt x="2070228" y="2070228"/>
                </a:lnTo>
                <a:lnTo>
                  <a:pt x="0" y="2070228"/>
                </a:lnTo>
                <a:close/>
              </a:path>
            </a:pathLst>
          </a:custGeom>
          <a:solidFill>
            <a:schemeClr val="tx1">
              <a:lumMod val="10000"/>
              <a:lumOff val="90000"/>
            </a:schemeClr>
          </a:solidFill>
          <a:ln>
            <a:noFill/>
          </a:ln>
          <a:effectLst/>
        </p:spPr>
        <p:txBody>
          <a:bodyPr wrap="square" bIns="274026" anchor="b">
            <a:noAutofit/>
          </a:bodyPr>
          <a:lstStyle>
            <a:lvl1pPr marL="0" indent="0" algn="ctr">
              <a:buNone/>
              <a:defRPr sz="1500">
                <a:solidFill>
                  <a:schemeClr val="bg1">
                    <a:lumMod val="65000"/>
                  </a:schemeClr>
                </a:solidFill>
              </a:defRPr>
            </a:lvl1pPr>
          </a:lstStyle>
          <a:p>
            <a:endParaRPr lang="en-US"/>
          </a:p>
        </p:txBody>
      </p:sp>
      <p:sp>
        <p:nvSpPr>
          <p:cNvPr id="6" name="Picture Placeholder 5"/>
          <p:cNvSpPr>
            <a:spLocks noGrp="1"/>
          </p:cNvSpPr>
          <p:nvPr>
            <p:ph type="pic" sz="quarter" idx="20"/>
          </p:nvPr>
        </p:nvSpPr>
        <p:spPr>
          <a:xfrm>
            <a:off x="4465877" y="1859895"/>
            <a:ext cx="3242067" cy="3154167"/>
          </a:xfrm>
          <a:custGeom>
            <a:avLst/>
            <a:gdLst>
              <a:gd name="connsiteX0" fmla="*/ 0 w 2070228"/>
              <a:gd name="connsiteY0" fmla="*/ 0 h 2070228"/>
              <a:gd name="connsiteX1" fmla="*/ 2070228 w 2070228"/>
              <a:gd name="connsiteY1" fmla="*/ 0 h 2070228"/>
              <a:gd name="connsiteX2" fmla="*/ 2070228 w 2070228"/>
              <a:gd name="connsiteY2" fmla="*/ 2070228 h 2070228"/>
              <a:gd name="connsiteX3" fmla="*/ 0 w 2070228"/>
              <a:gd name="connsiteY3" fmla="*/ 2070228 h 2070228"/>
            </a:gdLst>
            <a:ahLst/>
            <a:cxnLst>
              <a:cxn ang="0">
                <a:pos x="connsiteX0" y="connsiteY0"/>
              </a:cxn>
              <a:cxn ang="0">
                <a:pos x="connsiteX1" y="connsiteY1"/>
              </a:cxn>
              <a:cxn ang="0">
                <a:pos x="connsiteX2" y="connsiteY2"/>
              </a:cxn>
              <a:cxn ang="0">
                <a:pos x="connsiteX3" y="connsiteY3"/>
              </a:cxn>
            </a:cxnLst>
            <a:rect l="l" t="t" r="r" b="b"/>
            <a:pathLst>
              <a:path w="2070228" h="2070228">
                <a:moveTo>
                  <a:pt x="0" y="0"/>
                </a:moveTo>
                <a:lnTo>
                  <a:pt x="2070228" y="0"/>
                </a:lnTo>
                <a:lnTo>
                  <a:pt x="2070228" y="2070228"/>
                </a:lnTo>
                <a:lnTo>
                  <a:pt x="0" y="2070228"/>
                </a:lnTo>
                <a:close/>
              </a:path>
            </a:pathLst>
          </a:custGeom>
          <a:solidFill>
            <a:schemeClr val="tx1">
              <a:lumMod val="10000"/>
              <a:lumOff val="90000"/>
            </a:schemeClr>
          </a:solidFill>
          <a:ln>
            <a:noFill/>
          </a:ln>
          <a:effectLst/>
        </p:spPr>
        <p:txBody>
          <a:bodyPr wrap="square" bIns="274026" anchor="b">
            <a:noAutofit/>
          </a:bodyPr>
          <a:lstStyle>
            <a:lvl1pPr marL="0" indent="0" algn="ctr">
              <a:buNone/>
              <a:defRPr sz="1500">
                <a:solidFill>
                  <a:schemeClr val="bg1">
                    <a:lumMod val="65000"/>
                  </a:schemeClr>
                </a:solidFill>
              </a:defRPr>
            </a:lvl1pPr>
          </a:lstStyle>
          <a:p>
            <a:endParaRPr lang="en-US"/>
          </a:p>
        </p:txBody>
      </p:sp>
    </p:spTree>
    <p:extLst>
      <p:ext uri="{BB962C8B-B14F-4D97-AF65-F5344CB8AC3E}">
        <p14:creationId xmlns:p14="http://schemas.microsoft.com/office/powerpoint/2010/main" val="243974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M34">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11"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14" name="Picture Placeholder 5"/>
          <p:cNvSpPr>
            <a:spLocks noGrp="1"/>
          </p:cNvSpPr>
          <p:nvPr>
            <p:ph type="pic" sz="quarter" idx="18"/>
          </p:nvPr>
        </p:nvSpPr>
        <p:spPr>
          <a:xfrm>
            <a:off x="4192388" y="3632665"/>
            <a:ext cx="3807229" cy="2741083"/>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5" name="Picture Placeholder 5"/>
          <p:cNvSpPr>
            <a:spLocks noGrp="1"/>
          </p:cNvSpPr>
          <p:nvPr>
            <p:ph type="pic" sz="quarter" idx="19"/>
          </p:nvPr>
        </p:nvSpPr>
        <p:spPr>
          <a:xfrm>
            <a:off x="0" y="3632665"/>
            <a:ext cx="3807229" cy="2741083"/>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7" name="Picture Placeholder 5"/>
          <p:cNvSpPr>
            <a:spLocks noGrp="1"/>
          </p:cNvSpPr>
          <p:nvPr>
            <p:ph type="pic" sz="quarter" idx="20"/>
          </p:nvPr>
        </p:nvSpPr>
        <p:spPr>
          <a:xfrm>
            <a:off x="8384772" y="3632661"/>
            <a:ext cx="3807229" cy="2741083"/>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6778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M25">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9"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17" name="Picture Placeholder 16"/>
          <p:cNvSpPr>
            <a:spLocks noGrp="1"/>
          </p:cNvSpPr>
          <p:nvPr>
            <p:ph type="pic" sz="quarter" idx="11"/>
          </p:nvPr>
        </p:nvSpPr>
        <p:spPr>
          <a:xfrm>
            <a:off x="9144001" y="1854751"/>
            <a:ext cx="2521816" cy="452722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a:p>
        </p:txBody>
      </p:sp>
      <p:sp>
        <p:nvSpPr>
          <p:cNvPr id="11" name="Picture Placeholder 16"/>
          <p:cNvSpPr>
            <a:spLocks noGrp="1"/>
          </p:cNvSpPr>
          <p:nvPr>
            <p:ph type="pic" sz="quarter" idx="12"/>
          </p:nvPr>
        </p:nvSpPr>
        <p:spPr>
          <a:xfrm>
            <a:off x="6448427" y="1854751"/>
            <a:ext cx="2521816" cy="452722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a:p>
        </p:txBody>
      </p:sp>
      <p:sp>
        <p:nvSpPr>
          <p:cNvPr id="12" name="Picture Placeholder 16"/>
          <p:cNvSpPr>
            <a:spLocks noGrp="1"/>
          </p:cNvSpPr>
          <p:nvPr>
            <p:ph type="pic" sz="quarter" idx="13"/>
          </p:nvPr>
        </p:nvSpPr>
        <p:spPr>
          <a:xfrm>
            <a:off x="3752851" y="1854751"/>
            <a:ext cx="2521816" cy="452722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a:p>
        </p:txBody>
      </p:sp>
    </p:spTree>
    <p:extLst>
      <p:ext uri="{BB962C8B-B14F-4D97-AF65-F5344CB8AC3E}">
        <p14:creationId xmlns:p14="http://schemas.microsoft.com/office/powerpoint/2010/main" val="172730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5298BCF-34ED-45EC-8D46-DC5506B8DC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8105" y="6299154"/>
            <a:ext cx="1828800" cy="389936"/>
          </a:xfrm>
          <a:prstGeom prst="rect">
            <a:avLst/>
          </a:prstGeom>
        </p:spPr>
      </p:pic>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M6">
    <p:spTree>
      <p:nvGrpSpPr>
        <p:cNvPr id="1" name=""/>
        <p:cNvGrpSpPr/>
        <p:nvPr/>
      </p:nvGrpSpPr>
      <p:grpSpPr>
        <a:xfrm>
          <a:off x="0" y="0"/>
          <a:ext cx="0" cy="0"/>
          <a:chOff x="0" y="0"/>
          <a:chExt cx="0" cy="0"/>
        </a:xfrm>
      </p:grpSpPr>
      <p:sp>
        <p:nvSpPr>
          <p:cNvPr id="21"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22"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19" name="Picture Placeholder 18"/>
          <p:cNvSpPr>
            <a:spLocks noGrp="1"/>
          </p:cNvSpPr>
          <p:nvPr>
            <p:ph type="pic" sz="quarter" idx="18"/>
          </p:nvPr>
        </p:nvSpPr>
        <p:spPr>
          <a:xfrm>
            <a:off x="630257" y="2204260"/>
            <a:ext cx="2337387" cy="2203573"/>
          </a:xfrm>
          <a:custGeom>
            <a:avLst/>
            <a:gdLst>
              <a:gd name="connsiteX0" fmla="*/ 0 w 2070228"/>
              <a:gd name="connsiteY0" fmla="*/ 0 h 2070228"/>
              <a:gd name="connsiteX1" fmla="*/ 2070228 w 2070228"/>
              <a:gd name="connsiteY1" fmla="*/ 0 h 2070228"/>
              <a:gd name="connsiteX2" fmla="*/ 2070228 w 2070228"/>
              <a:gd name="connsiteY2" fmla="*/ 2070228 h 2070228"/>
              <a:gd name="connsiteX3" fmla="*/ 0 w 2070228"/>
              <a:gd name="connsiteY3" fmla="*/ 2070228 h 2070228"/>
            </a:gdLst>
            <a:ahLst/>
            <a:cxnLst>
              <a:cxn ang="0">
                <a:pos x="connsiteX0" y="connsiteY0"/>
              </a:cxn>
              <a:cxn ang="0">
                <a:pos x="connsiteX1" y="connsiteY1"/>
              </a:cxn>
              <a:cxn ang="0">
                <a:pos x="connsiteX2" y="connsiteY2"/>
              </a:cxn>
              <a:cxn ang="0">
                <a:pos x="connsiteX3" y="connsiteY3"/>
              </a:cxn>
            </a:cxnLst>
            <a:rect l="l" t="t" r="r" b="b"/>
            <a:pathLst>
              <a:path w="2070228" h="2070228">
                <a:moveTo>
                  <a:pt x="0" y="0"/>
                </a:moveTo>
                <a:lnTo>
                  <a:pt x="2070228" y="0"/>
                </a:lnTo>
                <a:lnTo>
                  <a:pt x="2070228" y="2070228"/>
                </a:lnTo>
                <a:lnTo>
                  <a:pt x="0" y="2070228"/>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a:p>
        </p:txBody>
      </p:sp>
    </p:spTree>
    <p:extLst>
      <p:ext uri="{BB962C8B-B14F-4D97-AF65-F5344CB8AC3E}">
        <p14:creationId xmlns:p14="http://schemas.microsoft.com/office/powerpoint/2010/main" val="135836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M7">
    <p:spTree>
      <p:nvGrpSpPr>
        <p:cNvPr id="1" name=""/>
        <p:cNvGrpSpPr/>
        <p:nvPr/>
      </p:nvGrpSpPr>
      <p:grpSpPr>
        <a:xfrm>
          <a:off x="0" y="0"/>
          <a:ext cx="0" cy="0"/>
          <a:chOff x="0" y="0"/>
          <a:chExt cx="0" cy="0"/>
        </a:xfrm>
      </p:grpSpPr>
      <p:sp>
        <p:nvSpPr>
          <p:cNvPr id="21"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22"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19" name="Picture Placeholder 18"/>
          <p:cNvSpPr>
            <a:spLocks noGrp="1"/>
          </p:cNvSpPr>
          <p:nvPr>
            <p:ph type="pic" sz="quarter" idx="18"/>
          </p:nvPr>
        </p:nvSpPr>
        <p:spPr>
          <a:xfrm>
            <a:off x="1554185" y="1993224"/>
            <a:ext cx="3242067" cy="3154167"/>
          </a:xfrm>
          <a:custGeom>
            <a:avLst/>
            <a:gdLst>
              <a:gd name="connsiteX0" fmla="*/ 0 w 2070228"/>
              <a:gd name="connsiteY0" fmla="*/ 0 h 2070228"/>
              <a:gd name="connsiteX1" fmla="*/ 2070228 w 2070228"/>
              <a:gd name="connsiteY1" fmla="*/ 0 h 2070228"/>
              <a:gd name="connsiteX2" fmla="*/ 2070228 w 2070228"/>
              <a:gd name="connsiteY2" fmla="*/ 2070228 h 2070228"/>
              <a:gd name="connsiteX3" fmla="*/ 0 w 2070228"/>
              <a:gd name="connsiteY3" fmla="*/ 2070228 h 2070228"/>
            </a:gdLst>
            <a:ahLst/>
            <a:cxnLst>
              <a:cxn ang="0">
                <a:pos x="connsiteX0" y="connsiteY0"/>
              </a:cxn>
              <a:cxn ang="0">
                <a:pos x="connsiteX1" y="connsiteY1"/>
              </a:cxn>
              <a:cxn ang="0">
                <a:pos x="connsiteX2" y="connsiteY2"/>
              </a:cxn>
              <a:cxn ang="0">
                <a:pos x="connsiteX3" y="connsiteY3"/>
              </a:cxn>
            </a:cxnLst>
            <a:rect l="l" t="t" r="r" b="b"/>
            <a:pathLst>
              <a:path w="2070228" h="2070228">
                <a:moveTo>
                  <a:pt x="0" y="0"/>
                </a:moveTo>
                <a:lnTo>
                  <a:pt x="2070228" y="0"/>
                </a:lnTo>
                <a:lnTo>
                  <a:pt x="2070228" y="2070228"/>
                </a:lnTo>
                <a:lnTo>
                  <a:pt x="0" y="2070228"/>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399258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M9">
    <p:spTree>
      <p:nvGrpSpPr>
        <p:cNvPr id="1" name=""/>
        <p:cNvGrpSpPr/>
        <p:nvPr/>
      </p:nvGrpSpPr>
      <p:grpSpPr>
        <a:xfrm>
          <a:off x="0" y="0"/>
          <a:ext cx="0" cy="0"/>
          <a:chOff x="0" y="0"/>
          <a:chExt cx="0" cy="0"/>
        </a:xfrm>
      </p:grpSpPr>
      <p:sp>
        <p:nvSpPr>
          <p:cNvPr id="21"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22"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9" name="Picture Placeholder 8"/>
          <p:cNvSpPr>
            <a:spLocks noGrp="1"/>
          </p:cNvSpPr>
          <p:nvPr>
            <p:ph type="pic" sz="quarter" idx="18"/>
          </p:nvPr>
        </p:nvSpPr>
        <p:spPr>
          <a:xfrm>
            <a:off x="1219200" y="1953239"/>
            <a:ext cx="1524000" cy="1524000"/>
          </a:xfrm>
          <a:custGeom>
            <a:avLst/>
            <a:gdLst>
              <a:gd name="connsiteX0" fmla="*/ 762000 w 1524000"/>
              <a:gd name="connsiteY0" fmla="*/ 0 h 1524000"/>
              <a:gd name="connsiteX1" fmla="*/ 1524000 w 1524000"/>
              <a:gd name="connsiteY1" fmla="*/ 762000 h 1524000"/>
              <a:gd name="connsiteX2" fmla="*/ 762000 w 1524000"/>
              <a:gd name="connsiteY2" fmla="*/ 1524000 h 1524000"/>
              <a:gd name="connsiteX3" fmla="*/ 0 w 1524000"/>
              <a:gd name="connsiteY3" fmla="*/ 762000 h 1524000"/>
              <a:gd name="connsiteX4" fmla="*/ 762000 w 152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762000" y="0"/>
                </a:moveTo>
                <a:cubicBezTo>
                  <a:pt x="1182841" y="0"/>
                  <a:pt x="1524000" y="341159"/>
                  <a:pt x="1524000" y="762000"/>
                </a:cubicBezTo>
                <a:cubicBezTo>
                  <a:pt x="1524000" y="1182841"/>
                  <a:pt x="1182841" y="1524000"/>
                  <a:pt x="762000" y="1524000"/>
                </a:cubicBezTo>
                <a:cubicBezTo>
                  <a:pt x="341159" y="1524000"/>
                  <a:pt x="0" y="1182841"/>
                  <a:pt x="0" y="762000"/>
                </a:cubicBezTo>
                <a:cubicBezTo>
                  <a:pt x="0" y="341159"/>
                  <a:pt x="341159" y="0"/>
                  <a:pt x="762000" y="0"/>
                </a:cubicBez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dirty="0"/>
          </a:p>
        </p:txBody>
      </p:sp>
      <p:sp>
        <p:nvSpPr>
          <p:cNvPr id="10" name="Picture Placeholder 9"/>
          <p:cNvSpPr>
            <a:spLocks noGrp="1"/>
          </p:cNvSpPr>
          <p:nvPr>
            <p:ph type="pic" sz="quarter" idx="19"/>
          </p:nvPr>
        </p:nvSpPr>
        <p:spPr>
          <a:xfrm>
            <a:off x="3949700" y="1953239"/>
            <a:ext cx="1524000" cy="1524000"/>
          </a:xfrm>
          <a:custGeom>
            <a:avLst/>
            <a:gdLst>
              <a:gd name="connsiteX0" fmla="*/ 762000 w 1524000"/>
              <a:gd name="connsiteY0" fmla="*/ 0 h 1524000"/>
              <a:gd name="connsiteX1" fmla="*/ 1524000 w 1524000"/>
              <a:gd name="connsiteY1" fmla="*/ 762000 h 1524000"/>
              <a:gd name="connsiteX2" fmla="*/ 762000 w 1524000"/>
              <a:gd name="connsiteY2" fmla="*/ 1524000 h 1524000"/>
              <a:gd name="connsiteX3" fmla="*/ 0 w 1524000"/>
              <a:gd name="connsiteY3" fmla="*/ 762000 h 1524000"/>
              <a:gd name="connsiteX4" fmla="*/ 762000 w 152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762000" y="0"/>
                </a:moveTo>
                <a:cubicBezTo>
                  <a:pt x="1182841" y="0"/>
                  <a:pt x="1524000" y="341159"/>
                  <a:pt x="1524000" y="762000"/>
                </a:cubicBezTo>
                <a:cubicBezTo>
                  <a:pt x="1524000" y="1182841"/>
                  <a:pt x="1182841" y="1524000"/>
                  <a:pt x="762000" y="1524000"/>
                </a:cubicBezTo>
                <a:cubicBezTo>
                  <a:pt x="341159" y="1524000"/>
                  <a:pt x="0" y="1182841"/>
                  <a:pt x="0" y="762000"/>
                </a:cubicBezTo>
                <a:cubicBezTo>
                  <a:pt x="0" y="341159"/>
                  <a:pt x="341159" y="0"/>
                  <a:pt x="762000" y="0"/>
                </a:cubicBez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dirty="0"/>
          </a:p>
        </p:txBody>
      </p:sp>
      <p:sp>
        <p:nvSpPr>
          <p:cNvPr id="11" name="Picture Placeholder 10"/>
          <p:cNvSpPr>
            <a:spLocks noGrp="1"/>
          </p:cNvSpPr>
          <p:nvPr>
            <p:ph type="pic" sz="quarter" idx="20"/>
          </p:nvPr>
        </p:nvSpPr>
        <p:spPr>
          <a:xfrm>
            <a:off x="6680200" y="1953239"/>
            <a:ext cx="1524000" cy="1524000"/>
          </a:xfrm>
          <a:custGeom>
            <a:avLst/>
            <a:gdLst>
              <a:gd name="connsiteX0" fmla="*/ 762000 w 1524000"/>
              <a:gd name="connsiteY0" fmla="*/ 0 h 1524000"/>
              <a:gd name="connsiteX1" fmla="*/ 1524000 w 1524000"/>
              <a:gd name="connsiteY1" fmla="*/ 762000 h 1524000"/>
              <a:gd name="connsiteX2" fmla="*/ 762000 w 1524000"/>
              <a:gd name="connsiteY2" fmla="*/ 1524000 h 1524000"/>
              <a:gd name="connsiteX3" fmla="*/ 0 w 1524000"/>
              <a:gd name="connsiteY3" fmla="*/ 762000 h 1524000"/>
              <a:gd name="connsiteX4" fmla="*/ 762000 w 152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762000" y="0"/>
                </a:moveTo>
                <a:cubicBezTo>
                  <a:pt x="1182841" y="0"/>
                  <a:pt x="1524000" y="341159"/>
                  <a:pt x="1524000" y="762000"/>
                </a:cubicBezTo>
                <a:cubicBezTo>
                  <a:pt x="1524000" y="1182841"/>
                  <a:pt x="1182841" y="1524000"/>
                  <a:pt x="762000" y="1524000"/>
                </a:cubicBezTo>
                <a:cubicBezTo>
                  <a:pt x="341159" y="1524000"/>
                  <a:pt x="0" y="1182841"/>
                  <a:pt x="0" y="762000"/>
                </a:cubicBezTo>
                <a:cubicBezTo>
                  <a:pt x="0" y="341159"/>
                  <a:pt x="341159" y="0"/>
                  <a:pt x="762000" y="0"/>
                </a:cubicBez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dirty="0"/>
          </a:p>
        </p:txBody>
      </p:sp>
      <p:sp>
        <p:nvSpPr>
          <p:cNvPr id="12" name="Picture Placeholder 11"/>
          <p:cNvSpPr>
            <a:spLocks noGrp="1"/>
          </p:cNvSpPr>
          <p:nvPr>
            <p:ph type="pic" sz="quarter" idx="21"/>
          </p:nvPr>
        </p:nvSpPr>
        <p:spPr>
          <a:xfrm>
            <a:off x="9410700" y="1953239"/>
            <a:ext cx="1524000" cy="1524000"/>
          </a:xfrm>
          <a:custGeom>
            <a:avLst/>
            <a:gdLst>
              <a:gd name="connsiteX0" fmla="*/ 762000 w 1524000"/>
              <a:gd name="connsiteY0" fmla="*/ 0 h 1524000"/>
              <a:gd name="connsiteX1" fmla="*/ 1524000 w 1524000"/>
              <a:gd name="connsiteY1" fmla="*/ 762000 h 1524000"/>
              <a:gd name="connsiteX2" fmla="*/ 762000 w 1524000"/>
              <a:gd name="connsiteY2" fmla="*/ 1524000 h 1524000"/>
              <a:gd name="connsiteX3" fmla="*/ 0 w 1524000"/>
              <a:gd name="connsiteY3" fmla="*/ 762000 h 1524000"/>
              <a:gd name="connsiteX4" fmla="*/ 762000 w 152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762000" y="0"/>
                </a:moveTo>
                <a:cubicBezTo>
                  <a:pt x="1182841" y="0"/>
                  <a:pt x="1524000" y="341159"/>
                  <a:pt x="1524000" y="762000"/>
                </a:cubicBezTo>
                <a:cubicBezTo>
                  <a:pt x="1524000" y="1182841"/>
                  <a:pt x="1182841" y="1524000"/>
                  <a:pt x="762000" y="1524000"/>
                </a:cubicBezTo>
                <a:cubicBezTo>
                  <a:pt x="341159" y="1524000"/>
                  <a:pt x="0" y="1182841"/>
                  <a:pt x="0" y="762000"/>
                </a:cubicBezTo>
                <a:cubicBezTo>
                  <a:pt x="0" y="341159"/>
                  <a:pt x="341159" y="0"/>
                  <a:pt x="762000" y="0"/>
                </a:cubicBez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dirty="0"/>
          </a:p>
        </p:txBody>
      </p:sp>
      <p:sp>
        <p:nvSpPr>
          <p:cNvPr id="13" name="Picture Placeholder 12"/>
          <p:cNvSpPr>
            <a:spLocks noGrp="1"/>
          </p:cNvSpPr>
          <p:nvPr>
            <p:ph type="pic" sz="quarter" idx="22"/>
          </p:nvPr>
        </p:nvSpPr>
        <p:spPr>
          <a:xfrm>
            <a:off x="2584451" y="4744063"/>
            <a:ext cx="1524000" cy="1524000"/>
          </a:xfrm>
          <a:custGeom>
            <a:avLst/>
            <a:gdLst>
              <a:gd name="connsiteX0" fmla="*/ 762000 w 1524000"/>
              <a:gd name="connsiteY0" fmla="*/ 0 h 1524000"/>
              <a:gd name="connsiteX1" fmla="*/ 1524000 w 1524000"/>
              <a:gd name="connsiteY1" fmla="*/ 762000 h 1524000"/>
              <a:gd name="connsiteX2" fmla="*/ 762000 w 1524000"/>
              <a:gd name="connsiteY2" fmla="*/ 1524000 h 1524000"/>
              <a:gd name="connsiteX3" fmla="*/ 0 w 1524000"/>
              <a:gd name="connsiteY3" fmla="*/ 762000 h 1524000"/>
              <a:gd name="connsiteX4" fmla="*/ 762000 w 152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762000" y="0"/>
                </a:moveTo>
                <a:cubicBezTo>
                  <a:pt x="1182841" y="0"/>
                  <a:pt x="1524000" y="341159"/>
                  <a:pt x="1524000" y="762000"/>
                </a:cubicBezTo>
                <a:cubicBezTo>
                  <a:pt x="1524000" y="1182841"/>
                  <a:pt x="1182841" y="1524000"/>
                  <a:pt x="762000" y="1524000"/>
                </a:cubicBezTo>
                <a:cubicBezTo>
                  <a:pt x="341159" y="1524000"/>
                  <a:pt x="0" y="1182841"/>
                  <a:pt x="0" y="762000"/>
                </a:cubicBezTo>
                <a:cubicBezTo>
                  <a:pt x="0" y="341159"/>
                  <a:pt x="341159" y="0"/>
                  <a:pt x="762000" y="0"/>
                </a:cubicBez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dirty="0"/>
          </a:p>
        </p:txBody>
      </p:sp>
      <p:sp>
        <p:nvSpPr>
          <p:cNvPr id="14" name="Picture Placeholder 13"/>
          <p:cNvSpPr>
            <a:spLocks noGrp="1"/>
          </p:cNvSpPr>
          <p:nvPr>
            <p:ph type="pic" sz="quarter" idx="23"/>
          </p:nvPr>
        </p:nvSpPr>
        <p:spPr>
          <a:xfrm>
            <a:off x="5314951" y="4750993"/>
            <a:ext cx="1524000" cy="1524000"/>
          </a:xfrm>
          <a:custGeom>
            <a:avLst/>
            <a:gdLst>
              <a:gd name="connsiteX0" fmla="*/ 762000 w 1524000"/>
              <a:gd name="connsiteY0" fmla="*/ 0 h 1524000"/>
              <a:gd name="connsiteX1" fmla="*/ 1524000 w 1524000"/>
              <a:gd name="connsiteY1" fmla="*/ 762000 h 1524000"/>
              <a:gd name="connsiteX2" fmla="*/ 762000 w 1524000"/>
              <a:gd name="connsiteY2" fmla="*/ 1524000 h 1524000"/>
              <a:gd name="connsiteX3" fmla="*/ 0 w 1524000"/>
              <a:gd name="connsiteY3" fmla="*/ 762000 h 1524000"/>
              <a:gd name="connsiteX4" fmla="*/ 762000 w 152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762000" y="0"/>
                </a:moveTo>
                <a:cubicBezTo>
                  <a:pt x="1182841" y="0"/>
                  <a:pt x="1524000" y="341159"/>
                  <a:pt x="1524000" y="762000"/>
                </a:cubicBezTo>
                <a:cubicBezTo>
                  <a:pt x="1524000" y="1182841"/>
                  <a:pt x="1182841" y="1524000"/>
                  <a:pt x="762000" y="1524000"/>
                </a:cubicBezTo>
                <a:cubicBezTo>
                  <a:pt x="341159" y="1524000"/>
                  <a:pt x="0" y="1182841"/>
                  <a:pt x="0" y="762000"/>
                </a:cubicBezTo>
                <a:cubicBezTo>
                  <a:pt x="0" y="341159"/>
                  <a:pt x="341159" y="0"/>
                  <a:pt x="762000" y="0"/>
                </a:cubicBez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dirty="0"/>
          </a:p>
        </p:txBody>
      </p:sp>
      <p:sp>
        <p:nvSpPr>
          <p:cNvPr id="15" name="Picture Placeholder 14"/>
          <p:cNvSpPr>
            <a:spLocks noGrp="1"/>
          </p:cNvSpPr>
          <p:nvPr>
            <p:ph type="pic" sz="quarter" idx="24"/>
          </p:nvPr>
        </p:nvSpPr>
        <p:spPr>
          <a:xfrm>
            <a:off x="8045451" y="4759780"/>
            <a:ext cx="1524000" cy="1524000"/>
          </a:xfrm>
          <a:custGeom>
            <a:avLst/>
            <a:gdLst>
              <a:gd name="connsiteX0" fmla="*/ 762000 w 1524000"/>
              <a:gd name="connsiteY0" fmla="*/ 0 h 1524000"/>
              <a:gd name="connsiteX1" fmla="*/ 1524000 w 1524000"/>
              <a:gd name="connsiteY1" fmla="*/ 762000 h 1524000"/>
              <a:gd name="connsiteX2" fmla="*/ 762000 w 1524000"/>
              <a:gd name="connsiteY2" fmla="*/ 1524000 h 1524000"/>
              <a:gd name="connsiteX3" fmla="*/ 0 w 1524000"/>
              <a:gd name="connsiteY3" fmla="*/ 762000 h 1524000"/>
              <a:gd name="connsiteX4" fmla="*/ 762000 w 152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762000" y="0"/>
                </a:moveTo>
                <a:cubicBezTo>
                  <a:pt x="1182841" y="0"/>
                  <a:pt x="1524000" y="341159"/>
                  <a:pt x="1524000" y="762000"/>
                </a:cubicBezTo>
                <a:cubicBezTo>
                  <a:pt x="1524000" y="1182841"/>
                  <a:pt x="1182841" y="1524000"/>
                  <a:pt x="762000" y="1524000"/>
                </a:cubicBezTo>
                <a:cubicBezTo>
                  <a:pt x="341159" y="1524000"/>
                  <a:pt x="0" y="1182841"/>
                  <a:pt x="0" y="762000"/>
                </a:cubicBezTo>
                <a:cubicBezTo>
                  <a:pt x="0" y="341159"/>
                  <a:pt x="341159" y="0"/>
                  <a:pt x="762000" y="0"/>
                </a:cubicBez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150305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M26">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9"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17" name="Picture Placeholder 16"/>
          <p:cNvSpPr>
            <a:spLocks noGrp="1"/>
          </p:cNvSpPr>
          <p:nvPr>
            <p:ph type="pic" sz="quarter" idx="11"/>
          </p:nvPr>
        </p:nvSpPr>
        <p:spPr>
          <a:xfrm>
            <a:off x="838259" y="2218693"/>
            <a:ext cx="4067175" cy="3829051"/>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026" anchor="b">
            <a:noAutofit/>
          </a:bodyPr>
          <a:lstStyle>
            <a:lvl1pPr marL="0" indent="0" algn="ctr">
              <a:buNone/>
              <a:defRPr sz="1500">
                <a:solidFill>
                  <a:schemeClr val="bg1">
                    <a:lumMod val="65000"/>
                  </a:schemeClr>
                </a:solidFill>
              </a:defRPr>
            </a:lvl1pPr>
          </a:lstStyle>
          <a:p>
            <a:endParaRPr lang="en-US"/>
          </a:p>
        </p:txBody>
      </p:sp>
      <p:sp>
        <p:nvSpPr>
          <p:cNvPr id="16" name="Picture Placeholder 5"/>
          <p:cNvSpPr>
            <a:spLocks noGrp="1"/>
          </p:cNvSpPr>
          <p:nvPr>
            <p:ph type="pic" sz="quarter" idx="14"/>
          </p:nvPr>
        </p:nvSpPr>
        <p:spPr>
          <a:xfrm>
            <a:off x="4913688" y="4125885"/>
            <a:ext cx="2127192" cy="1921859"/>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18" name="Picture Placeholder 5"/>
          <p:cNvSpPr>
            <a:spLocks noGrp="1"/>
          </p:cNvSpPr>
          <p:nvPr>
            <p:ph type="pic" sz="quarter" idx="15"/>
          </p:nvPr>
        </p:nvSpPr>
        <p:spPr>
          <a:xfrm>
            <a:off x="7041139" y="4125942"/>
            <a:ext cx="2127192" cy="1921857"/>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19" name="Picture Placeholder 5"/>
          <p:cNvSpPr>
            <a:spLocks noGrp="1"/>
          </p:cNvSpPr>
          <p:nvPr>
            <p:ph type="pic" sz="quarter" idx="16"/>
          </p:nvPr>
        </p:nvSpPr>
        <p:spPr>
          <a:xfrm>
            <a:off x="9173355" y="4125942"/>
            <a:ext cx="2127192" cy="1921857"/>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411054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M48">
    <p:spTree>
      <p:nvGrpSpPr>
        <p:cNvPr id="1" name=""/>
        <p:cNvGrpSpPr/>
        <p:nvPr/>
      </p:nvGrpSpPr>
      <p:grpSpPr>
        <a:xfrm>
          <a:off x="0" y="0"/>
          <a:ext cx="0" cy="0"/>
          <a:chOff x="0" y="0"/>
          <a:chExt cx="0" cy="0"/>
        </a:xfrm>
      </p:grpSpPr>
      <p:sp>
        <p:nvSpPr>
          <p:cNvPr id="27"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28"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48" name="Picture Placeholder 47"/>
          <p:cNvSpPr>
            <a:spLocks noGrp="1"/>
          </p:cNvSpPr>
          <p:nvPr>
            <p:ph type="pic" sz="quarter" idx="26"/>
          </p:nvPr>
        </p:nvSpPr>
        <p:spPr>
          <a:xfrm>
            <a:off x="1272820" y="2308943"/>
            <a:ext cx="1570496" cy="1570028"/>
          </a:xfrm>
          <a:custGeom>
            <a:avLst/>
            <a:gdLst>
              <a:gd name="connsiteX0" fmla="*/ 785248 w 1570496"/>
              <a:gd name="connsiteY0" fmla="*/ 0 h 1570028"/>
              <a:gd name="connsiteX1" fmla="*/ 1570496 w 1570496"/>
              <a:gd name="connsiteY1" fmla="*/ 785014 h 1570028"/>
              <a:gd name="connsiteX2" fmla="*/ 785248 w 1570496"/>
              <a:gd name="connsiteY2" fmla="*/ 1570028 h 1570028"/>
              <a:gd name="connsiteX3" fmla="*/ 0 w 1570496"/>
              <a:gd name="connsiteY3" fmla="*/ 785014 h 1570028"/>
              <a:gd name="connsiteX4" fmla="*/ 785248 w 1570496"/>
              <a:gd name="connsiteY4" fmla="*/ 0 h 1570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0496" h="1570028">
                <a:moveTo>
                  <a:pt x="785248" y="0"/>
                </a:moveTo>
                <a:cubicBezTo>
                  <a:pt x="1218928" y="0"/>
                  <a:pt x="1570496" y="351463"/>
                  <a:pt x="1570496" y="785014"/>
                </a:cubicBezTo>
                <a:cubicBezTo>
                  <a:pt x="1570496" y="1218565"/>
                  <a:pt x="1218928" y="1570028"/>
                  <a:pt x="785248" y="1570028"/>
                </a:cubicBezTo>
                <a:cubicBezTo>
                  <a:pt x="351568" y="1570028"/>
                  <a:pt x="0" y="1218565"/>
                  <a:pt x="0" y="785014"/>
                </a:cubicBezTo>
                <a:cubicBezTo>
                  <a:pt x="0" y="351463"/>
                  <a:pt x="351568" y="0"/>
                  <a:pt x="785248" y="0"/>
                </a:cubicBezTo>
                <a:close/>
              </a:path>
            </a:pathLst>
          </a:custGeom>
          <a:solidFill>
            <a:schemeClr val="tx1">
              <a:lumMod val="10000"/>
              <a:lumOff val="90000"/>
            </a:schemeClr>
          </a:solidFill>
          <a:ln w="28575">
            <a:solidFill>
              <a:schemeClr val="accent1"/>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50" name="Picture Placeholder 49"/>
          <p:cNvSpPr>
            <a:spLocks noGrp="1"/>
          </p:cNvSpPr>
          <p:nvPr>
            <p:ph type="pic" sz="quarter" idx="27"/>
          </p:nvPr>
        </p:nvSpPr>
        <p:spPr>
          <a:xfrm>
            <a:off x="6600780" y="2308943"/>
            <a:ext cx="1570496" cy="1570028"/>
          </a:xfrm>
          <a:custGeom>
            <a:avLst/>
            <a:gdLst>
              <a:gd name="connsiteX0" fmla="*/ 785248 w 1570496"/>
              <a:gd name="connsiteY0" fmla="*/ 0 h 1570028"/>
              <a:gd name="connsiteX1" fmla="*/ 1570496 w 1570496"/>
              <a:gd name="connsiteY1" fmla="*/ 785014 h 1570028"/>
              <a:gd name="connsiteX2" fmla="*/ 785248 w 1570496"/>
              <a:gd name="connsiteY2" fmla="*/ 1570028 h 1570028"/>
              <a:gd name="connsiteX3" fmla="*/ 0 w 1570496"/>
              <a:gd name="connsiteY3" fmla="*/ 785014 h 1570028"/>
              <a:gd name="connsiteX4" fmla="*/ 785248 w 1570496"/>
              <a:gd name="connsiteY4" fmla="*/ 0 h 1570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0496" h="1570028">
                <a:moveTo>
                  <a:pt x="785248" y="0"/>
                </a:moveTo>
                <a:cubicBezTo>
                  <a:pt x="1218928" y="0"/>
                  <a:pt x="1570496" y="351463"/>
                  <a:pt x="1570496" y="785014"/>
                </a:cubicBezTo>
                <a:cubicBezTo>
                  <a:pt x="1570496" y="1218565"/>
                  <a:pt x="1218928" y="1570028"/>
                  <a:pt x="785248" y="1570028"/>
                </a:cubicBezTo>
                <a:cubicBezTo>
                  <a:pt x="351568" y="1570028"/>
                  <a:pt x="0" y="1218565"/>
                  <a:pt x="0" y="785014"/>
                </a:cubicBezTo>
                <a:cubicBezTo>
                  <a:pt x="0" y="351463"/>
                  <a:pt x="351568" y="0"/>
                  <a:pt x="785248" y="0"/>
                </a:cubicBezTo>
                <a:close/>
              </a:path>
            </a:pathLst>
          </a:custGeom>
          <a:solidFill>
            <a:schemeClr val="tx1">
              <a:lumMod val="10000"/>
              <a:lumOff val="90000"/>
            </a:schemeClr>
          </a:solidFill>
          <a:ln w="28575">
            <a:solidFill>
              <a:schemeClr val="accent3"/>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52" name="Picture Placeholder 51"/>
          <p:cNvSpPr>
            <a:spLocks noGrp="1"/>
          </p:cNvSpPr>
          <p:nvPr>
            <p:ph type="pic" sz="quarter" idx="28"/>
          </p:nvPr>
        </p:nvSpPr>
        <p:spPr>
          <a:xfrm flipH="1">
            <a:off x="3933711" y="4387215"/>
            <a:ext cx="1570496" cy="1570028"/>
          </a:xfrm>
          <a:custGeom>
            <a:avLst/>
            <a:gdLst>
              <a:gd name="connsiteX0" fmla="*/ 785248 w 1570496"/>
              <a:gd name="connsiteY0" fmla="*/ 0 h 1570028"/>
              <a:gd name="connsiteX1" fmla="*/ 0 w 1570496"/>
              <a:gd name="connsiteY1" fmla="*/ 785014 h 1570028"/>
              <a:gd name="connsiteX2" fmla="*/ 785248 w 1570496"/>
              <a:gd name="connsiteY2" fmla="*/ 1570028 h 1570028"/>
              <a:gd name="connsiteX3" fmla="*/ 1570496 w 1570496"/>
              <a:gd name="connsiteY3" fmla="*/ 785014 h 1570028"/>
              <a:gd name="connsiteX4" fmla="*/ 785248 w 1570496"/>
              <a:gd name="connsiteY4" fmla="*/ 0 h 1570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0496" h="1570028">
                <a:moveTo>
                  <a:pt x="785248" y="0"/>
                </a:moveTo>
                <a:cubicBezTo>
                  <a:pt x="351568" y="0"/>
                  <a:pt x="0" y="351463"/>
                  <a:pt x="0" y="785014"/>
                </a:cubicBezTo>
                <a:cubicBezTo>
                  <a:pt x="0" y="1218565"/>
                  <a:pt x="351568" y="1570028"/>
                  <a:pt x="785248" y="1570028"/>
                </a:cubicBezTo>
                <a:cubicBezTo>
                  <a:pt x="1218928" y="1570028"/>
                  <a:pt x="1570496" y="1218565"/>
                  <a:pt x="1570496" y="785014"/>
                </a:cubicBezTo>
                <a:cubicBezTo>
                  <a:pt x="1570496" y="351463"/>
                  <a:pt x="1218928" y="0"/>
                  <a:pt x="785248" y="0"/>
                </a:cubicBezTo>
                <a:close/>
              </a:path>
            </a:pathLst>
          </a:custGeom>
          <a:solidFill>
            <a:schemeClr val="tx1">
              <a:lumMod val="10000"/>
              <a:lumOff val="90000"/>
            </a:schemeClr>
          </a:solidFill>
          <a:ln w="28575">
            <a:solidFill>
              <a:schemeClr val="accent2"/>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54" name="Picture Placeholder 53"/>
          <p:cNvSpPr>
            <a:spLocks noGrp="1"/>
          </p:cNvSpPr>
          <p:nvPr>
            <p:ph type="pic" sz="quarter" idx="29"/>
          </p:nvPr>
        </p:nvSpPr>
        <p:spPr>
          <a:xfrm flipH="1">
            <a:off x="9390369" y="4387215"/>
            <a:ext cx="1570496" cy="1570028"/>
          </a:xfrm>
          <a:custGeom>
            <a:avLst/>
            <a:gdLst>
              <a:gd name="connsiteX0" fmla="*/ 785248 w 1570496"/>
              <a:gd name="connsiteY0" fmla="*/ 0 h 1570028"/>
              <a:gd name="connsiteX1" fmla="*/ 0 w 1570496"/>
              <a:gd name="connsiteY1" fmla="*/ 785014 h 1570028"/>
              <a:gd name="connsiteX2" fmla="*/ 785248 w 1570496"/>
              <a:gd name="connsiteY2" fmla="*/ 1570028 h 1570028"/>
              <a:gd name="connsiteX3" fmla="*/ 1570496 w 1570496"/>
              <a:gd name="connsiteY3" fmla="*/ 785014 h 1570028"/>
              <a:gd name="connsiteX4" fmla="*/ 785248 w 1570496"/>
              <a:gd name="connsiteY4" fmla="*/ 0 h 1570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0496" h="1570028">
                <a:moveTo>
                  <a:pt x="785248" y="0"/>
                </a:moveTo>
                <a:cubicBezTo>
                  <a:pt x="351568" y="0"/>
                  <a:pt x="0" y="351463"/>
                  <a:pt x="0" y="785014"/>
                </a:cubicBezTo>
                <a:cubicBezTo>
                  <a:pt x="0" y="1218565"/>
                  <a:pt x="351568" y="1570028"/>
                  <a:pt x="785248" y="1570028"/>
                </a:cubicBezTo>
                <a:cubicBezTo>
                  <a:pt x="1218928" y="1570028"/>
                  <a:pt x="1570496" y="1218565"/>
                  <a:pt x="1570496" y="785014"/>
                </a:cubicBezTo>
                <a:cubicBezTo>
                  <a:pt x="1570496" y="351463"/>
                  <a:pt x="1218928" y="0"/>
                  <a:pt x="785248" y="0"/>
                </a:cubicBezTo>
                <a:close/>
              </a:path>
            </a:pathLst>
          </a:custGeom>
          <a:solidFill>
            <a:schemeClr val="tx1">
              <a:lumMod val="10000"/>
              <a:lumOff val="90000"/>
            </a:schemeClr>
          </a:solidFill>
          <a:ln w="28575">
            <a:solidFill>
              <a:schemeClr val="accent4"/>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243859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M43">
    <p:spTree>
      <p:nvGrpSpPr>
        <p:cNvPr id="1" name=""/>
        <p:cNvGrpSpPr/>
        <p:nvPr/>
      </p:nvGrpSpPr>
      <p:grpSpPr>
        <a:xfrm>
          <a:off x="0" y="0"/>
          <a:ext cx="0" cy="0"/>
          <a:chOff x="0" y="0"/>
          <a:chExt cx="0" cy="0"/>
        </a:xfrm>
      </p:grpSpPr>
      <p:sp>
        <p:nvSpPr>
          <p:cNvPr id="18"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19"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21" name="Picture Placeholder 20"/>
          <p:cNvSpPr>
            <a:spLocks noGrp="1"/>
          </p:cNvSpPr>
          <p:nvPr>
            <p:ph type="pic" sz="quarter" idx="26"/>
          </p:nvPr>
        </p:nvSpPr>
        <p:spPr>
          <a:xfrm>
            <a:off x="549600" y="1936179"/>
            <a:ext cx="2066439" cy="2065820"/>
          </a:xfrm>
          <a:custGeom>
            <a:avLst/>
            <a:gdLst>
              <a:gd name="connsiteX0" fmla="*/ 947678 w 1895356"/>
              <a:gd name="connsiteY0" fmla="*/ 0 h 1894790"/>
              <a:gd name="connsiteX1" fmla="*/ 1895356 w 1895356"/>
              <a:gd name="connsiteY1" fmla="*/ 947395 h 1894790"/>
              <a:gd name="connsiteX2" fmla="*/ 947678 w 1895356"/>
              <a:gd name="connsiteY2" fmla="*/ 1894790 h 1894790"/>
              <a:gd name="connsiteX3" fmla="*/ 0 w 1895356"/>
              <a:gd name="connsiteY3" fmla="*/ 947395 h 1894790"/>
              <a:gd name="connsiteX4" fmla="*/ 947678 w 1895356"/>
              <a:gd name="connsiteY4" fmla="*/ 0 h 1894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356" h="1894790">
                <a:moveTo>
                  <a:pt x="947678" y="0"/>
                </a:moveTo>
                <a:cubicBezTo>
                  <a:pt x="1471066" y="0"/>
                  <a:pt x="1895356" y="424163"/>
                  <a:pt x="1895356" y="947395"/>
                </a:cubicBezTo>
                <a:cubicBezTo>
                  <a:pt x="1895356" y="1470627"/>
                  <a:pt x="1471066" y="1894790"/>
                  <a:pt x="947678" y="1894790"/>
                </a:cubicBezTo>
                <a:cubicBezTo>
                  <a:pt x="424290" y="1894790"/>
                  <a:pt x="0" y="1470627"/>
                  <a:pt x="0" y="947395"/>
                </a:cubicBezTo>
                <a:cubicBezTo>
                  <a:pt x="0" y="424163"/>
                  <a:pt x="424290" y="0"/>
                  <a:pt x="947678" y="0"/>
                </a:cubicBezTo>
                <a:close/>
              </a:path>
            </a:pathLst>
          </a:custGeom>
          <a:solidFill>
            <a:schemeClr val="tx1">
              <a:lumMod val="10000"/>
              <a:lumOff val="90000"/>
            </a:schemeClr>
          </a:solidFill>
          <a:ln w="28575">
            <a:solidFill>
              <a:schemeClr val="accent1"/>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24" name="Picture Placeholder 23"/>
          <p:cNvSpPr>
            <a:spLocks noGrp="1"/>
          </p:cNvSpPr>
          <p:nvPr>
            <p:ph type="pic" sz="quarter" idx="27"/>
          </p:nvPr>
        </p:nvSpPr>
        <p:spPr>
          <a:xfrm>
            <a:off x="549600" y="4234147"/>
            <a:ext cx="2066439" cy="2065820"/>
          </a:xfrm>
          <a:custGeom>
            <a:avLst/>
            <a:gdLst>
              <a:gd name="connsiteX0" fmla="*/ 947678 w 1895356"/>
              <a:gd name="connsiteY0" fmla="*/ 0 h 1894790"/>
              <a:gd name="connsiteX1" fmla="*/ 1895356 w 1895356"/>
              <a:gd name="connsiteY1" fmla="*/ 947395 h 1894790"/>
              <a:gd name="connsiteX2" fmla="*/ 947678 w 1895356"/>
              <a:gd name="connsiteY2" fmla="*/ 1894790 h 1894790"/>
              <a:gd name="connsiteX3" fmla="*/ 0 w 1895356"/>
              <a:gd name="connsiteY3" fmla="*/ 947395 h 1894790"/>
              <a:gd name="connsiteX4" fmla="*/ 947678 w 1895356"/>
              <a:gd name="connsiteY4" fmla="*/ 0 h 1894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356" h="1894790">
                <a:moveTo>
                  <a:pt x="947678" y="0"/>
                </a:moveTo>
                <a:cubicBezTo>
                  <a:pt x="1471066" y="0"/>
                  <a:pt x="1895356" y="424163"/>
                  <a:pt x="1895356" y="947395"/>
                </a:cubicBezTo>
                <a:cubicBezTo>
                  <a:pt x="1895356" y="1470627"/>
                  <a:pt x="1471066" y="1894790"/>
                  <a:pt x="947678" y="1894790"/>
                </a:cubicBezTo>
                <a:cubicBezTo>
                  <a:pt x="424290" y="1894790"/>
                  <a:pt x="0" y="1470627"/>
                  <a:pt x="0" y="947395"/>
                </a:cubicBezTo>
                <a:cubicBezTo>
                  <a:pt x="0" y="424163"/>
                  <a:pt x="424290" y="0"/>
                  <a:pt x="947678" y="0"/>
                </a:cubicBezTo>
                <a:close/>
              </a:path>
            </a:pathLst>
          </a:custGeom>
          <a:solidFill>
            <a:schemeClr val="tx1">
              <a:lumMod val="10000"/>
              <a:lumOff val="90000"/>
            </a:schemeClr>
          </a:solidFill>
          <a:ln w="28575">
            <a:solidFill>
              <a:schemeClr val="accent3"/>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26" name="Picture Placeholder 25"/>
          <p:cNvSpPr>
            <a:spLocks noGrp="1"/>
          </p:cNvSpPr>
          <p:nvPr>
            <p:ph type="pic" sz="quarter" idx="28"/>
          </p:nvPr>
        </p:nvSpPr>
        <p:spPr>
          <a:xfrm>
            <a:off x="9586735" y="1936179"/>
            <a:ext cx="2066439" cy="2065820"/>
          </a:xfrm>
          <a:custGeom>
            <a:avLst/>
            <a:gdLst>
              <a:gd name="connsiteX0" fmla="*/ 947678 w 1895356"/>
              <a:gd name="connsiteY0" fmla="*/ 0 h 1894790"/>
              <a:gd name="connsiteX1" fmla="*/ 1895356 w 1895356"/>
              <a:gd name="connsiteY1" fmla="*/ 947395 h 1894790"/>
              <a:gd name="connsiteX2" fmla="*/ 947678 w 1895356"/>
              <a:gd name="connsiteY2" fmla="*/ 1894790 h 1894790"/>
              <a:gd name="connsiteX3" fmla="*/ 0 w 1895356"/>
              <a:gd name="connsiteY3" fmla="*/ 947395 h 1894790"/>
              <a:gd name="connsiteX4" fmla="*/ 947678 w 1895356"/>
              <a:gd name="connsiteY4" fmla="*/ 0 h 1894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356" h="1894790">
                <a:moveTo>
                  <a:pt x="947678" y="0"/>
                </a:moveTo>
                <a:cubicBezTo>
                  <a:pt x="1471066" y="0"/>
                  <a:pt x="1895356" y="424163"/>
                  <a:pt x="1895356" y="947395"/>
                </a:cubicBezTo>
                <a:cubicBezTo>
                  <a:pt x="1895356" y="1470627"/>
                  <a:pt x="1471066" y="1894790"/>
                  <a:pt x="947678" y="1894790"/>
                </a:cubicBezTo>
                <a:cubicBezTo>
                  <a:pt x="424290" y="1894790"/>
                  <a:pt x="0" y="1470627"/>
                  <a:pt x="0" y="947395"/>
                </a:cubicBezTo>
                <a:cubicBezTo>
                  <a:pt x="0" y="424163"/>
                  <a:pt x="424290" y="0"/>
                  <a:pt x="947678" y="0"/>
                </a:cubicBezTo>
                <a:close/>
              </a:path>
            </a:pathLst>
          </a:custGeom>
          <a:solidFill>
            <a:schemeClr val="tx1">
              <a:lumMod val="10000"/>
              <a:lumOff val="90000"/>
            </a:schemeClr>
          </a:solidFill>
          <a:ln w="28575">
            <a:solidFill>
              <a:schemeClr val="accent2"/>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28" name="Picture Placeholder 27"/>
          <p:cNvSpPr>
            <a:spLocks noGrp="1"/>
          </p:cNvSpPr>
          <p:nvPr>
            <p:ph type="pic" sz="quarter" idx="29"/>
          </p:nvPr>
        </p:nvSpPr>
        <p:spPr>
          <a:xfrm>
            <a:off x="9586735" y="4234147"/>
            <a:ext cx="2066439" cy="2065820"/>
          </a:xfrm>
          <a:custGeom>
            <a:avLst/>
            <a:gdLst>
              <a:gd name="connsiteX0" fmla="*/ 947678 w 1895356"/>
              <a:gd name="connsiteY0" fmla="*/ 0 h 1894790"/>
              <a:gd name="connsiteX1" fmla="*/ 1895356 w 1895356"/>
              <a:gd name="connsiteY1" fmla="*/ 947395 h 1894790"/>
              <a:gd name="connsiteX2" fmla="*/ 947678 w 1895356"/>
              <a:gd name="connsiteY2" fmla="*/ 1894790 h 1894790"/>
              <a:gd name="connsiteX3" fmla="*/ 0 w 1895356"/>
              <a:gd name="connsiteY3" fmla="*/ 947395 h 1894790"/>
              <a:gd name="connsiteX4" fmla="*/ 947678 w 1895356"/>
              <a:gd name="connsiteY4" fmla="*/ 0 h 1894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356" h="1894790">
                <a:moveTo>
                  <a:pt x="947678" y="0"/>
                </a:moveTo>
                <a:cubicBezTo>
                  <a:pt x="1471066" y="0"/>
                  <a:pt x="1895356" y="424163"/>
                  <a:pt x="1895356" y="947395"/>
                </a:cubicBezTo>
                <a:cubicBezTo>
                  <a:pt x="1895356" y="1470627"/>
                  <a:pt x="1471066" y="1894790"/>
                  <a:pt x="947678" y="1894790"/>
                </a:cubicBezTo>
                <a:cubicBezTo>
                  <a:pt x="424290" y="1894790"/>
                  <a:pt x="0" y="1470627"/>
                  <a:pt x="0" y="947395"/>
                </a:cubicBezTo>
                <a:cubicBezTo>
                  <a:pt x="0" y="424163"/>
                  <a:pt x="424290" y="0"/>
                  <a:pt x="947678" y="0"/>
                </a:cubicBezTo>
                <a:close/>
              </a:path>
            </a:pathLst>
          </a:custGeom>
          <a:solidFill>
            <a:schemeClr val="tx1">
              <a:lumMod val="10000"/>
              <a:lumOff val="90000"/>
            </a:schemeClr>
          </a:solidFill>
          <a:ln w="28575">
            <a:solidFill>
              <a:schemeClr val="accent4"/>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417864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M44">
    <p:spTree>
      <p:nvGrpSpPr>
        <p:cNvPr id="1" name=""/>
        <p:cNvGrpSpPr/>
        <p:nvPr/>
      </p:nvGrpSpPr>
      <p:grpSpPr>
        <a:xfrm>
          <a:off x="0" y="0"/>
          <a:ext cx="0" cy="0"/>
          <a:chOff x="0" y="0"/>
          <a:chExt cx="0" cy="0"/>
        </a:xfrm>
      </p:grpSpPr>
      <p:sp>
        <p:nvSpPr>
          <p:cNvPr id="18"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19"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21" name="Picture Placeholder 20"/>
          <p:cNvSpPr>
            <a:spLocks noGrp="1"/>
          </p:cNvSpPr>
          <p:nvPr>
            <p:ph type="pic" sz="quarter" idx="26"/>
          </p:nvPr>
        </p:nvSpPr>
        <p:spPr>
          <a:xfrm>
            <a:off x="1037511" y="1883813"/>
            <a:ext cx="2171204" cy="2170555"/>
          </a:xfrm>
          <a:custGeom>
            <a:avLst/>
            <a:gdLst>
              <a:gd name="connsiteX0" fmla="*/ 947678 w 1895356"/>
              <a:gd name="connsiteY0" fmla="*/ 0 h 1894790"/>
              <a:gd name="connsiteX1" fmla="*/ 1895356 w 1895356"/>
              <a:gd name="connsiteY1" fmla="*/ 947395 h 1894790"/>
              <a:gd name="connsiteX2" fmla="*/ 947678 w 1895356"/>
              <a:gd name="connsiteY2" fmla="*/ 1894790 h 1894790"/>
              <a:gd name="connsiteX3" fmla="*/ 0 w 1895356"/>
              <a:gd name="connsiteY3" fmla="*/ 947395 h 1894790"/>
              <a:gd name="connsiteX4" fmla="*/ 947678 w 1895356"/>
              <a:gd name="connsiteY4" fmla="*/ 0 h 1894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356" h="1894790">
                <a:moveTo>
                  <a:pt x="947678" y="0"/>
                </a:moveTo>
                <a:cubicBezTo>
                  <a:pt x="1471066" y="0"/>
                  <a:pt x="1895356" y="424163"/>
                  <a:pt x="1895356" y="947395"/>
                </a:cubicBezTo>
                <a:cubicBezTo>
                  <a:pt x="1895356" y="1470627"/>
                  <a:pt x="1471066" y="1894790"/>
                  <a:pt x="947678" y="1894790"/>
                </a:cubicBezTo>
                <a:cubicBezTo>
                  <a:pt x="424290" y="1894790"/>
                  <a:pt x="0" y="1470627"/>
                  <a:pt x="0" y="947395"/>
                </a:cubicBezTo>
                <a:cubicBezTo>
                  <a:pt x="0" y="424163"/>
                  <a:pt x="424290" y="0"/>
                  <a:pt x="947678" y="0"/>
                </a:cubicBezTo>
                <a:close/>
              </a:path>
            </a:pathLst>
          </a:custGeom>
          <a:solidFill>
            <a:schemeClr val="tx1">
              <a:lumMod val="10000"/>
              <a:lumOff val="90000"/>
            </a:schemeClr>
          </a:solidFill>
          <a:ln w="28575">
            <a:solidFill>
              <a:schemeClr val="accent1"/>
            </a:solidFill>
          </a:ln>
        </p:spPr>
        <p:txBody>
          <a:bodyPr wrap="square" bIns="274026" anchor="b">
            <a:noAutofit/>
          </a:bodyPr>
          <a:lstStyle>
            <a:lvl1pPr marL="0" indent="0" algn="ctr" rtl="0">
              <a:buNone/>
              <a:defRPr sz="1100">
                <a:solidFill>
                  <a:schemeClr val="bg1">
                    <a:lumMod val="65000"/>
                  </a:schemeClr>
                </a:solidFill>
              </a:defRPr>
            </a:lvl1pPr>
          </a:lstStyle>
          <a:p>
            <a:endParaRPr lang="en-US" dirty="0"/>
          </a:p>
        </p:txBody>
      </p:sp>
      <p:sp>
        <p:nvSpPr>
          <p:cNvPr id="24" name="Picture Placeholder 23"/>
          <p:cNvSpPr>
            <a:spLocks noGrp="1"/>
          </p:cNvSpPr>
          <p:nvPr>
            <p:ph type="pic" sz="quarter" idx="27"/>
          </p:nvPr>
        </p:nvSpPr>
        <p:spPr>
          <a:xfrm>
            <a:off x="1037511" y="4181777"/>
            <a:ext cx="2171204" cy="2170555"/>
          </a:xfrm>
          <a:custGeom>
            <a:avLst/>
            <a:gdLst>
              <a:gd name="connsiteX0" fmla="*/ 947678 w 1895356"/>
              <a:gd name="connsiteY0" fmla="*/ 0 h 1894790"/>
              <a:gd name="connsiteX1" fmla="*/ 1895356 w 1895356"/>
              <a:gd name="connsiteY1" fmla="*/ 947395 h 1894790"/>
              <a:gd name="connsiteX2" fmla="*/ 947678 w 1895356"/>
              <a:gd name="connsiteY2" fmla="*/ 1894790 h 1894790"/>
              <a:gd name="connsiteX3" fmla="*/ 0 w 1895356"/>
              <a:gd name="connsiteY3" fmla="*/ 947395 h 1894790"/>
              <a:gd name="connsiteX4" fmla="*/ 947678 w 1895356"/>
              <a:gd name="connsiteY4" fmla="*/ 0 h 1894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356" h="1894790">
                <a:moveTo>
                  <a:pt x="947678" y="0"/>
                </a:moveTo>
                <a:cubicBezTo>
                  <a:pt x="1471066" y="0"/>
                  <a:pt x="1895356" y="424163"/>
                  <a:pt x="1895356" y="947395"/>
                </a:cubicBezTo>
                <a:cubicBezTo>
                  <a:pt x="1895356" y="1470627"/>
                  <a:pt x="1471066" y="1894790"/>
                  <a:pt x="947678" y="1894790"/>
                </a:cubicBezTo>
                <a:cubicBezTo>
                  <a:pt x="424290" y="1894790"/>
                  <a:pt x="0" y="1470627"/>
                  <a:pt x="0" y="947395"/>
                </a:cubicBezTo>
                <a:cubicBezTo>
                  <a:pt x="0" y="424163"/>
                  <a:pt x="424290" y="0"/>
                  <a:pt x="947678" y="0"/>
                </a:cubicBezTo>
                <a:close/>
              </a:path>
            </a:pathLst>
          </a:custGeom>
          <a:solidFill>
            <a:schemeClr val="tx1">
              <a:lumMod val="10000"/>
              <a:lumOff val="90000"/>
            </a:schemeClr>
          </a:solidFill>
          <a:ln w="28575">
            <a:solidFill>
              <a:schemeClr val="accent2"/>
            </a:solidFill>
          </a:ln>
        </p:spPr>
        <p:txBody>
          <a:bodyPr wrap="square" bIns="274026" anchor="b">
            <a:noAutofit/>
          </a:bodyPr>
          <a:lstStyle>
            <a:lvl1pPr marL="0" indent="0" algn="ctr" rtl="0">
              <a:buNone/>
              <a:defRPr sz="1100">
                <a:solidFill>
                  <a:schemeClr val="bg1">
                    <a:lumMod val="65000"/>
                  </a:schemeClr>
                </a:solidFill>
              </a:defRPr>
            </a:lvl1pPr>
          </a:lstStyle>
          <a:p>
            <a:endParaRPr lang="en-US" dirty="0"/>
          </a:p>
        </p:txBody>
      </p:sp>
    </p:spTree>
    <p:extLst>
      <p:ext uri="{BB962C8B-B14F-4D97-AF65-F5344CB8AC3E}">
        <p14:creationId xmlns:p14="http://schemas.microsoft.com/office/powerpoint/2010/main" val="421478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M45">
    <p:spTree>
      <p:nvGrpSpPr>
        <p:cNvPr id="1" name=""/>
        <p:cNvGrpSpPr/>
        <p:nvPr/>
      </p:nvGrpSpPr>
      <p:grpSpPr>
        <a:xfrm>
          <a:off x="0" y="0"/>
          <a:ext cx="0" cy="0"/>
          <a:chOff x="0" y="0"/>
          <a:chExt cx="0" cy="0"/>
        </a:xfrm>
      </p:grpSpPr>
      <p:sp>
        <p:nvSpPr>
          <p:cNvPr id="18"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19"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21" name="Picture Placeholder 20"/>
          <p:cNvSpPr>
            <a:spLocks noGrp="1"/>
          </p:cNvSpPr>
          <p:nvPr>
            <p:ph type="pic" sz="quarter" idx="26"/>
          </p:nvPr>
        </p:nvSpPr>
        <p:spPr>
          <a:xfrm>
            <a:off x="8984463" y="1883813"/>
            <a:ext cx="2171204" cy="2170555"/>
          </a:xfrm>
          <a:custGeom>
            <a:avLst/>
            <a:gdLst>
              <a:gd name="connsiteX0" fmla="*/ 947678 w 1895356"/>
              <a:gd name="connsiteY0" fmla="*/ 0 h 1894790"/>
              <a:gd name="connsiteX1" fmla="*/ 1895356 w 1895356"/>
              <a:gd name="connsiteY1" fmla="*/ 947395 h 1894790"/>
              <a:gd name="connsiteX2" fmla="*/ 947678 w 1895356"/>
              <a:gd name="connsiteY2" fmla="*/ 1894790 h 1894790"/>
              <a:gd name="connsiteX3" fmla="*/ 0 w 1895356"/>
              <a:gd name="connsiteY3" fmla="*/ 947395 h 1894790"/>
              <a:gd name="connsiteX4" fmla="*/ 947678 w 1895356"/>
              <a:gd name="connsiteY4" fmla="*/ 0 h 1894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356" h="1894790">
                <a:moveTo>
                  <a:pt x="947678" y="0"/>
                </a:moveTo>
                <a:cubicBezTo>
                  <a:pt x="1471066" y="0"/>
                  <a:pt x="1895356" y="424163"/>
                  <a:pt x="1895356" y="947395"/>
                </a:cubicBezTo>
                <a:cubicBezTo>
                  <a:pt x="1895356" y="1470627"/>
                  <a:pt x="1471066" y="1894790"/>
                  <a:pt x="947678" y="1894790"/>
                </a:cubicBezTo>
                <a:cubicBezTo>
                  <a:pt x="424290" y="1894790"/>
                  <a:pt x="0" y="1470627"/>
                  <a:pt x="0" y="947395"/>
                </a:cubicBezTo>
                <a:cubicBezTo>
                  <a:pt x="0" y="424163"/>
                  <a:pt x="424290" y="0"/>
                  <a:pt x="947678" y="0"/>
                </a:cubicBezTo>
                <a:close/>
              </a:path>
            </a:pathLst>
          </a:custGeom>
          <a:solidFill>
            <a:schemeClr val="tx1">
              <a:lumMod val="10000"/>
              <a:lumOff val="90000"/>
            </a:schemeClr>
          </a:solidFill>
          <a:ln w="28575">
            <a:solidFill>
              <a:schemeClr val="accent3"/>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24" name="Picture Placeholder 23"/>
          <p:cNvSpPr>
            <a:spLocks noGrp="1"/>
          </p:cNvSpPr>
          <p:nvPr>
            <p:ph type="pic" sz="quarter" idx="27"/>
          </p:nvPr>
        </p:nvSpPr>
        <p:spPr>
          <a:xfrm>
            <a:off x="8984463" y="4181777"/>
            <a:ext cx="2171204" cy="2170555"/>
          </a:xfrm>
          <a:custGeom>
            <a:avLst/>
            <a:gdLst>
              <a:gd name="connsiteX0" fmla="*/ 947678 w 1895356"/>
              <a:gd name="connsiteY0" fmla="*/ 0 h 1894790"/>
              <a:gd name="connsiteX1" fmla="*/ 1895356 w 1895356"/>
              <a:gd name="connsiteY1" fmla="*/ 947395 h 1894790"/>
              <a:gd name="connsiteX2" fmla="*/ 947678 w 1895356"/>
              <a:gd name="connsiteY2" fmla="*/ 1894790 h 1894790"/>
              <a:gd name="connsiteX3" fmla="*/ 0 w 1895356"/>
              <a:gd name="connsiteY3" fmla="*/ 947395 h 1894790"/>
              <a:gd name="connsiteX4" fmla="*/ 947678 w 1895356"/>
              <a:gd name="connsiteY4" fmla="*/ 0 h 1894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356" h="1894790">
                <a:moveTo>
                  <a:pt x="947678" y="0"/>
                </a:moveTo>
                <a:cubicBezTo>
                  <a:pt x="1471066" y="0"/>
                  <a:pt x="1895356" y="424163"/>
                  <a:pt x="1895356" y="947395"/>
                </a:cubicBezTo>
                <a:cubicBezTo>
                  <a:pt x="1895356" y="1470627"/>
                  <a:pt x="1471066" y="1894790"/>
                  <a:pt x="947678" y="1894790"/>
                </a:cubicBezTo>
                <a:cubicBezTo>
                  <a:pt x="424290" y="1894790"/>
                  <a:pt x="0" y="1470627"/>
                  <a:pt x="0" y="947395"/>
                </a:cubicBezTo>
                <a:cubicBezTo>
                  <a:pt x="0" y="424163"/>
                  <a:pt x="424290" y="0"/>
                  <a:pt x="947678" y="0"/>
                </a:cubicBezTo>
                <a:close/>
              </a:path>
            </a:pathLst>
          </a:custGeom>
          <a:solidFill>
            <a:schemeClr val="tx1">
              <a:lumMod val="10000"/>
              <a:lumOff val="90000"/>
            </a:schemeClr>
          </a:solidFill>
          <a:ln w="28575">
            <a:solidFill>
              <a:schemeClr val="accent4"/>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13199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M46">
    <p:spTree>
      <p:nvGrpSpPr>
        <p:cNvPr id="1" name=""/>
        <p:cNvGrpSpPr/>
        <p:nvPr/>
      </p:nvGrpSpPr>
      <p:grpSpPr>
        <a:xfrm>
          <a:off x="0" y="0"/>
          <a:ext cx="0" cy="0"/>
          <a:chOff x="0" y="0"/>
          <a:chExt cx="0" cy="0"/>
        </a:xfrm>
      </p:grpSpPr>
      <p:sp>
        <p:nvSpPr>
          <p:cNvPr id="18"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19"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21" name="Picture Placeholder 20"/>
          <p:cNvSpPr>
            <a:spLocks noGrp="1"/>
          </p:cNvSpPr>
          <p:nvPr>
            <p:ph type="pic" sz="quarter" idx="26"/>
          </p:nvPr>
        </p:nvSpPr>
        <p:spPr>
          <a:xfrm>
            <a:off x="559026" y="2119745"/>
            <a:ext cx="1480983" cy="1480539"/>
          </a:xfrm>
          <a:custGeom>
            <a:avLst/>
            <a:gdLst>
              <a:gd name="connsiteX0" fmla="*/ 947678 w 1895356"/>
              <a:gd name="connsiteY0" fmla="*/ 0 h 1894790"/>
              <a:gd name="connsiteX1" fmla="*/ 1895356 w 1895356"/>
              <a:gd name="connsiteY1" fmla="*/ 947395 h 1894790"/>
              <a:gd name="connsiteX2" fmla="*/ 947678 w 1895356"/>
              <a:gd name="connsiteY2" fmla="*/ 1894790 h 1894790"/>
              <a:gd name="connsiteX3" fmla="*/ 0 w 1895356"/>
              <a:gd name="connsiteY3" fmla="*/ 947395 h 1894790"/>
              <a:gd name="connsiteX4" fmla="*/ 947678 w 1895356"/>
              <a:gd name="connsiteY4" fmla="*/ 0 h 1894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356" h="1894790">
                <a:moveTo>
                  <a:pt x="947678" y="0"/>
                </a:moveTo>
                <a:cubicBezTo>
                  <a:pt x="1471066" y="0"/>
                  <a:pt x="1895356" y="424163"/>
                  <a:pt x="1895356" y="947395"/>
                </a:cubicBezTo>
                <a:cubicBezTo>
                  <a:pt x="1895356" y="1470627"/>
                  <a:pt x="1471066" y="1894790"/>
                  <a:pt x="947678" y="1894790"/>
                </a:cubicBezTo>
                <a:cubicBezTo>
                  <a:pt x="424290" y="1894790"/>
                  <a:pt x="0" y="1470627"/>
                  <a:pt x="0" y="947395"/>
                </a:cubicBezTo>
                <a:cubicBezTo>
                  <a:pt x="0" y="424163"/>
                  <a:pt x="424290" y="0"/>
                  <a:pt x="947678" y="0"/>
                </a:cubicBezTo>
                <a:close/>
              </a:path>
            </a:pathLst>
          </a:custGeom>
          <a:solidFill>
            <a:schemeClr val="tx1">
              <a:lumMod val="10000"/>
              <a:lumOff val="90000"/>
            </a:schemeClr>
          </a:solidFill>
          <a:ln w="28575">
            <a:solidFill>
              <a:schemeClr val="accent1"/>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24" name="Picture Placeholder 23"/>
          <p:cNvSpPr>
            <a:spLocks noGrp="1"/>
          </p:cNvSpPr>
          <p:nvPr>
            <p:ph type="pic" sz="quarter" idx="27"/>
          </p:nvPr>
        </p:nvSpPr>
        <p:spPr>
          <a:xfrm>
            <a:off x="559026" y="4606261"/>
            <a:ext cx="1480983" cy="1480539"/>
          </a:xfrm>
          <a:custGeom>
            <a:avLst/>
            <a:gdLst>
              <a:gd name="connsiteX0" fmla="*/ 947678 w 1895356"/>
              <a:gd name="connsiteY0" fmla="*/ 0 h 1894790"/>
              <a:gd name="connsiteX1" fmla="*/ 1895356 w 1895356"/>
              <a:gd name="connsiteY1" fmla="*/ 947395 h 1894790"/>
              <a:gd name="connsiteX2" fmla="*/ 947678 w 1895356"/>
              <a:gd name="connsiteY2" fmla="*/ 1894790 h 1894790"/>
              <a:gd name="connsiteX3" fmla="*/ 0 w 1895356"/>
              <a:gd name="connsiteY3" fmla="*/ 947395 h 1894790"/>
              <a:gd name="connsiteX4" fmla="*/ 947678 w 1895356"/>
              <a:gd name="connsiteY4" fmla="*/ 0 h 1894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356" h="1894790">
                <a:moveTo>
                  <a:pt x="947678" y="0"/>
                </a:moveTo>
                <a:cubicBezTo>
                  <a:pt x="1471066" y="0"/>
                  <a:pt x="1895356" y="424163"/>
                  <a:pt x="1895356" y="947395"/>
                </a:cubicBezTo>
                <a:cubicBezTo>
                  <a:pt x="1895356" y="1470627"/>
                  <a:pt x="1471066" y="1894790"/>
                  <a:pt x="947678" y="1894790"/>
                </a:cubicBezTo>
                <a:cubicBezTo>
                  <a:pt x="424290" y="1894790"/>
                  <a:pt x="0" y="1470627"/>
                  <a:pt x="0" y="947395"/>
                </a:cubicBezTo>
                <a:cubicBezTo>
                  <a:pt x="0" y="424163"/>
                  <a:pt x="424290" y="0"/>
                  <a:pt x="947678" y="0"/>
                </a:cubicBezTo>
                <a:close/>
              </a:path>
            </a:pathLst>
          </a:custGeom>
          <a:solidFill>
            <a:schemeClr val="tx1">
              <a:lumMod val="10000"/>
              <a:lumOff val="90000"/>
            </a:schemeClr>
          </a:solidFill>
          <a:ln w="28575">
            <a:solidFill>
              <a:schemeClr val="accent4"/>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26" name="Picture Placeholder 25"/>
          <p:cNvSpPr>
            <a:spLocks noGrp="1"/>
          </p:cNvSpPr>
          <p:nvPr>
            <p:ph type="pic" sz="quarter" idx="28"/>
          </p:nvPr>
        </p:nvSpPr>
        <p:spPr>
          <a:xfrm>
            <a:off x="4350562" y="2119745"/>
            <a:ext cx="1480983" cy="1480539"/>
          </a:xfrm>
          <a:custGeom>
            <a:avLst/>
            <a:gdLst>
              <a:gd name="connsiteX0" fmla="*/ 947678 w 1895356"/>
              <a:gd name="connsiteY0" fmla="*/ 0 h 1894790"/>
              <a:gd name="connsiteX1" fmla="*/ 1895356 w 1895356"/>
              <a:gd name="connsiteY1" fmla="*/ 947395 h 1894790"/>
              <a:gd name="connsiteX2" fmla="*/ 947678 w 1895356"/>
              <a:gd name="connsiteY2" fmla="*/ 1894790 h 1894790"/>
              <a:gd name="connsiteX3" fmla="*/ 0 w 1895356"/>
              <a:gd name="connsiteY3" fmla="*/ 947395 h 1894790"/>
              <a:gd name="connsiteX4" fmla="*/ 947678 w 1895356"/>
              <a:gd name="connsiteY4" fmla="*/ 0 h 1894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356" h="1894790">
                <a:moveTo>
                  <a:pt x="947678" y="0"/>
                </a:moveTo>
                <a:cubicBezTo>
                  <a:pt x="1471066" y="0"/>
                  <a:pt x="1895356" y="424163"/>
                  <a:pt x="1895356" y="947395"/>
                </a:cubicBezTo>
                <a:cubicBezTo>
                  <a:pt x="1895356" y="1470627"/>
                  <a:pt x="1471066" y="1894790"/>
                  <a:pt x="947678" y="1894790"/>
                </a:cubicBezTo>
                <a:cubicBezTo>
                  <a:pt x="424290" y="1894790"/>
                  <a:pt x="0" y="1470627"/>
                  <a:pt x="0" y="947395"/>
                </a:cubicBezTo>
                <a:cubicBezTo>
                  <a:pt x="0" y="424163"/>
                  <a:pt x="424290" y="0"/>
                  <a:pt x="947678" y="0"/>
                </a:cubicBezTo>
                <a:close/>
              </a:path>
            </a:pathLst>
          </a:custGeom>
          <a:solidFill>
            <a:schemeClr val="tx1">
              <a:lumMod val="10000"/>
              <a:lumOff val="90000"/>
            </a:schemeClr>
          </a:solidFill>
          <a:ln w="28575">
            <a:solidFill>
              <a:schemeClr val="accent2"/>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28" name="Picture Placeholder 27"/>
          <p:cNvSpPr>
            <a:spLocks noGrp="1"/>
          </p:cNvSpPr>
          <p:nvPr>
            <p:ph type="pic" sz="quarter" idx="29"/>
          </p:nvPr>
        </p:nvSpPr>
        <p:spPr>
          <a:xfrm>
            <a:off x="4350562" y="4606261"/>
            <a:ext cx="1480983" cy="1480539"/>
          </a:xfrm>
          <a:custGeom>
            <a:avLst/>
            <a:gdLst>
              <a:gd name="connsiteX0" fmla="*/ 947678 w 1895356"/>
              <a:gd name="connsiteY0" fmla="*/ 0 h 1894790"/>
              <a:gd name="connsiteX1" fmla="*/ 1895356 w 1895356"/>
              <a:gd name="connsiteY1" fmla="*/ 947395 h 1894790"/>
              <a:gd name="connsiteX2" fmla="*/ 947678 w 1895356"/>
              <a:gd name="connsiteY2" fmla="*/ 1894790 h 1894790"/>
              <a:gd name="connsiteX3" fmla="*/ 0 w 1895356"/>
              <a:gd name="connsiteY3" fmla="*/ 947395 h 1894790"/>
              <a:gd name="connsiteX4" fmla="*/ 947678 w 1895356"/>
              <a:gd name="connsiteY4" fmla="*/ 0 h 1894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356" h="1894790">
                <a:moveTo>
                  <a:pt x="947678" y="0"/>
                </a:moveTo>
                <a:cubicBezTo>
                  <a:pt x="1471066" y="0"/>
                  <a:pt x="1895356" y="424163"/>
                  <a:pt x="1895356" y="947395"/>
                </a:cubicBezTo>
                <a:cubicBezTo>
                  <a:pt x="1895356" y="1470627"/>
                  <a:pt x="1471066" y="1894790"/>
                  <a:pt x="947678" y="1894790"/>
                </a:cubicBezTo>
                <a:cubicBezTo>
                  <a:pt x="424290" y="1894790"/>
                  <a:pt x="0" y="1470627"/>
                  <a:pt x="0" y="947395"/>
                </a:cubicBezTo>
                <a:cubicBezTo>
                  <a:pt x="0" y="424163"/>
                  <a:pt x="424290" y="0"/>
                  <a:pt x="947678" y="0"/>
                </a:cubicBezTo>
                <a:close/>
              </a:path>
            </a:pathLst>
          </a:custGeom>
          <a:solidFill>
            <a:schemeClr val="tx1">
              <a:lumMod val="10000"/>
              <a:lumOff val="90000"/>
            </a:schemeClr>
          </a:solidFill>
          <a:ln w="28575">
            <a:solidFill>
              <a:schemeClr val="accent5"/>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8" name="Picture Placeholder 25"/>
          <p:cNvSpPr>
            <a:spLocks noGrp="1"/>
          </p:cNvSpPr>
          <p:nvPr>
            <p:ph type="pic" sz="quarter" idx="30"/>
          </p:nvPr>
        </p:nvSpPr>
        <p:spPr>
          <a:xfrm>
            <a:off x="8142098" y="2119745"/>
            <a:ext cx="1480983" cy="1480539"/>
          </a:xfrm>
          <a:custGeom>
            <a:avLst/>
            <a:gdLst>
              <a:gd name="connsiteX0" fmla="*/ 947678 w 1895356"/>
              <a:gd name="connsiteY0" fmla="*/ 0 h 1894790"/>
              <a:gd name="connsiteX1" fmla="*/ 1895356 w 1895356"/>
              <a:gd name="connsiteY1" fmla="*/ 947395 h 1894790"/>
              <a:gd name="connsiteX2" fmla="*/ 947678 w 1895356"/>
              <a:gd name="connsiteY2" fmla="*/ 1894790 h 1894790"/>
              <a:gd name="connsiteX3" fmla="*/ 0 w 1895356"/>
              <a:gd name="connsiteY3" fmla="*/ 947395 h 1894790"/>
              <a:gd name="connsiteX4" fmla="*/ 947678 w 1895356"/>
              <a:gd name="connsiteY4" fmla="*/ 0 h 1894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356" h="1894790">
                <a:moveTo>
                  <a:pt x="947678" y="0"/>
                </a:moveTo>
                <a:cubicBezTo>
                  <a:pt x="1471066" y="0"/>
                  <a:pt x="1895356" y="424163"/>
                  <a:pt x="1895356" y="947395"/>
                </a:cubicBezTo>
                <a:cubicBezTo>
                  <a:pt x="1895356" y="1470627"/>
                  <a:pt x="1471066" y="1894790"/>
                  <a:pt x="947678" y="1894790"/>
                </a:cubicBezTo>
                <a:cubicBezTo>
                  <a:pt x="424290" y="1894790"/>
                  <a:pt x="0" y="1470627"/>
                  <a:pt x="0" y="947395"/>
                </a:cubicBezTo>
                <a:cubicBezTo>
                  <a:pt x="0" y="424163"/>
                  <a:pt x="424290" y="0"/>
                  <a:pt x="947678" y="0"/>
                </a:cubicBezTo>
                <a:close/>
              </a:path>
            </a:pathLst>
          </a:custGeom>
          <a:solidFill>
            <a:schemeClr val="tx1">
              <a:lumMod val="10000"/>
              <a:lumOff val="90000"/>
            </a:schemeClr>
          </a:solidFill>
          <a:ln w="28575">
            <a:solidFill>
              <a:schemeClr val="accent3"/>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9" name="Picture Placeholder 27"/>
          <p:cNvSpPr>
            <a:spLocks noGrp="1"/>
          </p:cNvSpPr>
          <p:nvPr>
            <p:ph type="pic" sz="quarter" idx="31"/>
          </p:nvPr>
        </p:nvSpPr>
        <p:spPr>
          <a:xfrm>
            <a:off x="8142098" y="4606261"/>
            <a:ext cx="1480983" cy="1480539"/>
          </a:xfrm>
          <a:custGeom>
            <a:avLst/>
            <a:gdLst>
              <a:gd name="connsiteX0" fmla="*/ 947678 w 1895356"/>
              <a:gd name="connsiteY0" fmla="*/ 0 h 1894790"/>
              <a:gd name="connsiteX1" fmla="*/ 1895356 w 1895356"/>
              <a:gd name="connsiteY1" fmla="*/ 947395 h 1894790"/>
              <a:gd name="connsiteX2" fmla="*/ 947678 w 1895356"/>
              <a:gd name="connsiteY2" fmla="*/ 1894790 h 1894790"/>
              <a:gd name="connsiteX3" fmla="*/ 0 w 1895356"/>
              <a:gd name="connsiteY3" fmla="*/ 947395 h 1894790"/>
              <a:gd name="connsiteX4" fmla="*/ 947678 w 1895356"/>
              <a:gd name="connsiteY4" fmla="*/ 0 h 1894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356" h="1894790">
                <a:moveTo>
                  <a:pt x="947678" y="0"/>
                </a:moveTo>
                <a:cubicBezTo>
                  <a:pt x="1471066" y="0"/>
                  <a:pt x="1895356" y="424163"/>
                  <a:pt x="1895356" y="947395"/>
                </a:cubicBezTo>
                <a:cubicBezTo>
                  <a:pt x="1895356" y="1470627"/>
                  <a:pt x="1471066" y="1894790"/>
                  <a:pt x="947678" y="1894790"/>
                </a:cubicBezTo>
                <a:cubicBezTo>
                  <a:pt x="424290" y="1894790"/>
                  <a:pt x="0" y="1470627"/>
                  <a:pt x="0" y="947395"/>
                </a:cubicBezTo>
                <a:cubicBezTo>
                  <a:pt x="0" y="424163"/>
                  <a:pt x="424290" y="0"/>
                  <a:pt x="947678" y="0"/>
                </a:cubicBezTo>
                <a:close/>
              </a:path>
            </a:pathLst>
          </a:custGeom>
          <a:solidFill>
            <a:schemeClr val="tx1">
              <a:lumMod val="10000"/>
              <a:lumOff val="90000"/>
            </a:schemeClr>
          </a:solidFill>
          <a:ln w="28575">
            <a:solidFill>
              <a:schemeClr val="accent6"/>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225760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M52">
    <p:spTree>
      <p:nvGrpSpPr>
        <p:cNvPr id="1" name=""/>
        <p:cNvGrpSpPr/>
        <p:nvPr/>
      </p:nvGrpSpPr>
      <p:grpSpPr>
        <a:xfrm>
          <a:off x="0" y="0"/>
          <a:ext cx="0" cy="0"/>
          <a:chOff x="0" y="0"/>
          <a:chExt cx="0" cy="0"/>
        </a:xfrm>
      </p:grpSpPr>
      <p:sp>
        <p:nvSpPr>
          <p:cNvPr id="18" name="Text Placeholder 3"/>
          <p:cNvSpPr>
            <a:spLocks noGrp="1"/>
          </p:cNvSpPr>
          <p:nvPr>
            <p:ph type="body" sz="half" idx="2" hasCustomPrompt="1"/>
          </p:nvPr>
        </p:nvSpPr>
        <p:spPr>
          <a:xfrm>
            <a:off x="508060" y="116185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8867" indent="0">
              <a:buNone/>
              <a:defRPr sz="1600"/>
            </a:lvl2pPr>
            <a:lvl3pPr marL="1217818" indent="0">
              <a:buNone/>
              <a:defRPr sz="1300"/>
            </a:lvl3pPr>
            <a:lvl4pPr marL="1826714" indent="0">
              <a:buNone/>
              <a:defRPr sz="1200"/>
            </a:lvl4pPr>
            <a:lvl5pPr marL="2435638" indent="0">
              <a:buNone/>
              <a:defRPr sz="1200"/>
            </a:lvl5pPr>
            <a:lvl6pPr marL="3044504" indent="0">
              <a:buNone/>
              <a:defRPr sz="1200"/>
            </a:lvl6pPr>
            <a:lvl7pPr marL="3653371" indent="0">
              <a:buNone/>
              <a:defRPr sz="1200"/>
            </a:lvl7pPr>
            <a:lvl8pPr marL="4262293" indent="0">
              <a:buNone/>
              <a:defRPr sz="1200"/>
            </a:lvl8pPr>
            <a:lvl9pPr marL="4871200" indent="0">
              <a:buNone/>
              <a:defRPr sz="1200"/>
            </a:lvl9pPr>
          </a:lstStyle>
          <a:p>
            <a:pPr lvl="0"/>
            <a:r>
              <a:rPr lang="en-US" dirty="0"/>
              <a:t>CLICK TO EDIT SUBTITLE</a:t>
            </a:r>
          </a:p>
        </p:txBody>
      </p:sp>
      <p:sp>
        <p:nvSpPr>
          <p:cNvPr id="19" name="Title 2"/>
          <p:cNvSpPr>
            <a:spLocks noGrp="1"/>
          </p:cNvSpPr>
          <p:nvPr>
            <p:ph type="title"/>
          </p:nvPr>
        </p:nvSpPr>
        <p:spPr>
          <a:xfrm>
            <a:off x="508060" y="455143"/>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25" name="Picture Placeholder 24"/>
          <p:cNvSpPr>
            <a:spLocks noGrp="1"/>
          </p:cNvSpPr>
          <p:nvPr>
            <p:ph type="pic" sz="quarter" idx="31"/>
          </p:nvPr>
        </p:nvSpPr>
        <p:spPr>
          <a:xfrm>
            <a:off x="549504" y="2328800"/>
            <a:ext cx="2523744" cy="2522992"/>
          </a:xfrm>
          <a:custGeom>
            <a:avLst/>
            <a:gdLst>
              <a:gd name="connsiteX0" fmla="*/ 1261872 w 2523744"/>
              <a:gd name="connsiteY0" fmla="*/ 0 h 2522992"/>
              <a:gd name="connsiteX1" fmla="*/ 2523744 w 2523744"/>
              <a:gd name="connsiteY1" fmla="*/ 1261496 h 2522992"/>
              <a:gd name="connsiteX2" fmla="*/ 1261872 w 2523744"/>
              <a:gd name="connsiteY2" fmla="*/ 2522992 h 2522992"/>
              <a:gd name="connsiteX3" fmla="*/ 0 w 2523744"/>
              <a:gd name="connsiteY3" fmla="*/ 1261496 h 2522992"/>
              <a:gd name="connsiteX4" fmla="*/ 1261872 w 2523744"/>
              <a:gd name="connsiteY4" fmla="*/ 0 h 2522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744" h="2522992">
                <a:moveTo>
                  <a:pt x="1261872" y="0"/>
                </a:moveTo>
                <a:cubicBezTo>
                  <a:pt x="1958785" y="0"/>
                  <a:pt x="2523744" y="564791"/>
                  <a:pt x="2523744" y="1261496"/>
                </a:cubicBezTo>
                <a:cubicBezTo>
                  <a:pt x="2523744" y="1958201"/>
                  <a:pt x="1958785" y="2522992"/>
                  <a:pt x="1261872" y="2522992"/>
                </a:cubicBezTo>
                <a:cubicBezTo>
                  <a:pt x="564959" y="2522992"/>
                  <a:pt x="0" y="1958201"/>
                  <a:pt x="0" y="1261496"/>
                </a:cubicBezTo>
                <a:cubicBezTo>
                  <a:pt x="0" y="564791"/>
                  <a:pt x="564959" y="0"/>
                  <a:pt x="1261872" y="0"/>
                </a:cubicBezTo>
                <a:close/>
              </a:path>
            </a:pathLst>
          </a:custGeom>
          <a:solidFill>
            <a:schemeClr val="tx1">
              <a:lumMod val="10000"/>
              <a:lumOff val="90000"/>
            </a:schemeClr>
          </a:solidFill>
          <a:ln w="28575">
            <a:solidFill>
              <a:schemeClr val="accent1"/>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26" name="Picture Placeholder 25"/>
          <p:cNvSpPr>
            <a:spLocks noGrp="1"/>
          </p:cNvSpPr>
          <p:nvPr>
            <p:ph type="pic" sz="quarter" idx="32"/>
          </p:nvPr>
        </p:nvSpPr>
        <p:spPr>
          <a:xfrm>
            <a:off x="4652356" y="2197497"/>
            <a:ext cx="2887288" cy="2886424"/>
          </a:xfrm>
          <a:custGeom>
            <a:avLst/>
            <a:gdLst>
              <a:gd name="connsiteX0" fmla="*/ 1625600 w 3251200"/>
              <a:gd name="connsiteY0" fmla="*/ 0 h 3250228"/>
              <a:gd name="connsiteX1" fmla="*/ 3251200 w 3251200"/>
              <a:gd name="connsiteY1" fmla="*/ 1625114 h 3250228"/>
              <a:gd name="connsiteX2" fmla="*/ 1625600 w 3251200"/>
              <a:gd name="connsiteY2" fmla="*/ 3250228 h 3250228"/>
              <a:gd name="connsiteX3" fmla="*/ 0 w 3251200"/>
              <a:gd name="connsiteY3" fmla="*/ 1625114 h 3250228"/>
              <a:gd name="connsiteX4" fmla="*/ 1625600 w 3251200"/>
              <a:gd name="connsiteY4" fmla="*/ 0 h 3250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0228">
                <a:moveTo>
                  <a:pt x="1625600" y="0"/>
                </a:moveTo>
                <a:cubicBezTo>
                  <a:pt x="2523394" y="0"/>
                  <a:pt x="3251200" y="727588"/>
                  <a:pt x="3251200" y="1625114"/>
                </a:cubicBezTo>
                <a:cubicBezTo>
                  <a:pt x="3251200" y="2522640"/>
                  <a:pt x="2523394" y="3250228"/>
                  <a:pt x="1625600" y="3250228"/>
                </a:cubicBezTo>
                <a:cubicBezTo>
                  <a:pt x="727806" y="3250228"/>
                  <a:pt x="0" y="2522640"/>
                  <a:pt x="0" y="1625114"/>
                </a:cubicBezTo>
                <a:cubicBezTo>
                  <a:pt x="0" y="727588"/>
                  <a:pt x="727806" y="0"/>
                  <a:pt x="1625600" y="0"/>
                </a:cubicBezTo>
                <a:close/>
              </a:path>
            </a:pathLst>
          </a:custGeom>
          <a:solidFill>
            <a:schemeClr val="tx1">
              <a:lumMod val="10000"/>
              <a:lumOff val="90000"/>
            </a:schemeClr>
          </a:solidFill>
          <a:ln w="28575">
            <a:solidFill>
              <a:schemeClr val="accent3"/>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28" name="Picture Placeholder 27"/>
          <p:cNvSpPr>
            <a:spLocks noGrp="1"/>
          </p:cNvSpPr>
          <p:nvPr>
            <p:ph type="pic" sz="quarter" idx="33"/>
          </p:nvPr>
        </p:nvSpPr>
        <p:spPr>
          <a:xfrm>
            <a:off x="9130901" y="2328800"/>
            <a:ext cx="2523744" cy="2522992"/>
          </a:xfrm>
          <a:custGeom>
            <a:avLst/>
            <a:gdLst>
              <a:gd name="connsiteX0" fmla="*/ 1261872 w 2523744"/>
              <a:gd name="connsiteY0" fmla="*/ 0 h 2522992"/>
              <a:gd name="connsiteX1" fmla="*/ 2523744 w 2523744"/>
              <a:gd name="connsiteY1" fmla="*/ 1261496 h 2522992"/>
              <a:gd name="connsiteX2" fmla="*/ 1261872 w 2523744"/>
              <a:gd name="connsiteY2" fmla="*/ 2522992 h 2522992"/>
              <a:gd name="connsiteX3" fmla="*/ 0 w 2523744"/>
              <a:gd name="connsiteY3" fmla="*/ 1261496 h 2522992"/>
              <a:gd name="connsiteX4" fmla="*/ 1261872 w 2523744"/>
              <a:gd name="connsiteY4" fmla="*/ 0 h 2522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744" h="2522992">
                <a:moveTo>
                  <a:pt x="1261872" y="0"/>
                </a:moveTo>
                <a:cubicBezTo>
                  <a:pt x="1958785" y="0"/>
                  <a:pt x="2523744" y="564791"/>
                  <a:pt x="2523744" y="1261496"/>
                </a:cubicBezTo>
                <a:cubicBezTo>
                  <a:pt x="2523744" y="1958201"/>
                  <a:pt x="1958785" y="2522992"/>
                  <a:pt x="1261872" y="2522992"/>
                </a:cubicBezTo>
                <a:cubicBezTo>
                  <a:pt x="564959" y="2522992"/>
                  <a:pt x="0" y="1958201"/>
                  <a:pt x="0" y="1261496"/>
                </a:cubicBezTo>
                <a:cubicBezTo>
                  <a:pt x="0" y="564791"/>
                  <a:pt x="564959" y="0"/>
                  <a:pt x="1261872" y="0"/>
                </a:cubicBezTo>
                <a:close/>
              </a:path>
            </a:pathLst>
          </a:custGeom>
          <a:solidFill>
            <a:schemeClr val="tx1">
              <a:lumMod val="10000"/>
              <a:lumOff val="90000"/>
            </a:schemeClr>
          </a:solidFill>
          <a:ln w="28575">
            <a:solidFill>
              <a:schemeClr val="accent5"/>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27" name="Picture Placeholder 26"/>
          <p:cNvSpPr>
            <a:spLocks noGrp="1"/>
          </p:cNvSpPr>
          <p:nvPr>
            <p:ph type="pic" sz="quarter" idx="34"/>
          </p:nvPr>
        </p:nvSpPr>
        <p:spPr>
          <a:xfrm>
            <a:off x="6726475" y="3198180"/>
            <a:ext cx="2523744" cy="2522992"/>
          </a:xfrm>
          <a:custGeom>
            <a:avLst/>
            <a:gdLst>
              <a:gd name="connsiteX0" fmla="*/ 1261872 w 2523744"/>
              <a:gd name="connsiteY0" fmla="*/ 0 h 2522992"/>
              <a:gd name="connsiteX1" fmla="*/ 2523744 w 2523744"/>
              <a:gd name="connsiteY1" fmla="*/ 1261496 h 2522992"/>
              <a:gd name="connsiteX2" fmla="*/ 1261872 w 2523744"/>
              <a:gd name="connsiteY2" fmla="*/ 2522992 h 2522992"/>
              <a:gd name="connsiteX3" fmla="*/ 0 w 2523744"/>
              <a:gd name="connsiteY3" fmla="*/ 1261496 h 2522992"/>
              <a:gd name="connsiteX4" fmla="*/ 1261872 w 2523744"/>
              <a:gd name="connsiteY4" fmla="*/ 0 h 2522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744" h="2522992">
                <a:moveTo>
                  <a:pt x="1261872" y="0"/>
                </a:moveTo>
                <a:cubicBezTo>
                  <a:pt x="1958785" y="0"/>
                  <a:pt x="2523744" y="564791"/>
                  <a:pt x="2523744" y="1261496"/>
                </a:cubicBezTo>
                <a:cubicBezTo>
                  <a:pt x="2523744" y="1958201"/>
                  <a:pt x="1958785" y="2522992"/>
                  <a:pt x="1261872" y="2522992"/>
                </a:cubicBezTo>
                <a:cubicBezTo>
                  <a:pt x="564959" y="2522992"/>
                  <a:pt x="0" y="1958201"/>
                  <a:pt x="0" y="1261496"/>
                </a:cubicBezTo>
                <a:cubicBezTo>
                  <a:pt x="0" y="564791"/>
                  <a:pt x="564959" y="0"/>
                  <a:pt x="1261872" y="0"/>
                </a:cubicBezTo>
                <a:close/>
              </a:path>
            </a:pathLst>
          </a:custGeom>
          <a:solidFill>
            <a:schemeClr val="tx1">
              <a:lumMod val="10000"/>
              <a:lumOff val="90000"/>
            </a:schemeClr>
          </a:solidFill>
          <a:ln w="28575">
            <a:solidFill>
              <a:schemeClr val="accent4"/>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
        <p:nvSpPr>
          <p:cNvPr id="35" name="Picture Placeholder 34"/>
          <p:cNvSpPr>
            <a:spLocks noGrp="1"/>
          </p:cNvSpPr>
          <p:nvPr>
            <p:ph type="pic" sz="quarter" idx="35"/>
          </p:nvPr>
        </p:nvSpPr>
        <p:spPr>
          <a:xfrm>
            <a:off x="2939191" y="3198179"/>
            <a:ext cx="2523744" cy="2522992"/>
          </a:xfrm>
          <a:custGeom>
            <a:avLst/>
            <a:gdLst>
              <a:gd name="connsiteX0" fmla="*/ 1261872 w 2523744"/>
              <a:gd name="connsiteY0" fmla="*/ 0 h 2522992"/>
              <a:gd name="connsiteX1" fmla="*/ 2523744 w 2523744"/>
              <a:gd name="connsiteY1" fmla="*/ 1261496 h 2522992"/>
              <a:gd name="connsiteX2" fmla="*/ 1261872 w 2523744"/>
              <a:gd name="connsiteY2" fmla="*/ 2522992 h 2522992"/>
              <a:gd name="connsiteX3" fmla="*/ 0 w 2523744"/>
              <a:gd name="connsiteY3" fmla="*/ 1261496 h 2522992"/>
              <a:gd name="connsiteX4" fmla="*/ 1261872 w 2523744"/>
              <a:gd name="connsiteY4" fmla="*/ 0 h 2522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744" h="2522992">
                <a:moveTo>
                  <a:pt x="1261872" y="0"/>
                </a:moveTo>
                <a:cubicBezTo>
                  <a:pt x="1958785" y="0"/>
                  <a:pt x="2523744" y="564791"/>
                  <a:pt x="2523744" y="1261496"/>
                </a:cubicBezTo>
                <a:cubicBezTo>
                  <a:pt x="2523744" y="1958201"/>
                  <a:pt x="1958785" y="2522992"/>
                  <a:pt x="1261872" y="2522992"/>
                </a:cubicBezTo>
                <a:cubicBezTo>
                  <a:pt x="564959" y="2522992"/>
                  <a:pt x="0" y="1958201"/>
                  <a:pt x="0" y="1261496"/>
                </a:cubicBezTo>
                <a:cubicBezTo>
                  <a:pt x="0" y="564791"/>
                  <a:pt x="564959" y="0"/>
                  <a:pt x="1261872" y="0"/>
                </a:cubicBezTo>
                <a:close/>
              </a:path>
            </a:pathLst>
          </a:custGeom>
          <a:solidFill>
            <a:schemeClr val="tx1">
              <a:lumMod val="10000"/>
              <a:lumOff val="90000"/>
            </a:schemeClr>
          </a:solidFill>
          <a:ln w="28575">
            <a:solidFill>
              <a:schemeClr val="accent2"/>
            </a:solidFill>
          </a:ln>
        </p:spPr>
        <p:txBody>
          <a:bodyPr wrap="square" bIns="274026" anchor="b">
            <a:noAutofit/>
          </a:bodyPr>
          <a:lstStyle>
            <a:lvl1pPr marL="0" indent="0" algn="ctr" rtl="0">
              <a:buNone/>
              <a:defRPr sz="1500">
                <a:solidFill>
                  <a:schemeClr val="bg1">
                    <a:lumMod val="65000"/>
                  </a:schemeClr>
                </a:solidFill>
              </a:defRPr>
            </a:lvl1pPr>
          </a:lstStyle>
          <a:p>
            <a:endParaRPr lang="en-US" dirty="0"/>
          </a:p>
        </p:txBody>
      </p:sp>
    </p:spTree>
    <p:extLst>
      <p:ext uri="{BB962C8B-B14F-4D97-AF65-F5344CB8AC3E}">
        <p14:creationId xmlns:p14="http://schemas.microsoft.com/office/powerpoint/2010/main" val="79507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jpeg"/><Relationship Id="rId19"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20" Type="http://schemas.openxmlformats.org/officeDocument/2006/relationships/slideLayout" Target="../slideLayouts/slideLayout36.xml"/><Relationship Id="rId21" Type="http://schemas.openxmlformats.org/officeDocument/2006/relationships/slideLayout" Target="../slideLayouts/slideLayout37.xml"/><Relationship Id="rId22" Type="http://schemas.openxmlformats.org/officeDocument/2006/relationships/slideLayout" Target="../slideLayouts/slideLayout38.xml"/><Relationship Id="rId23" Type="http://schemas.openxmlformats.org/officeDocument/2006/relationships/slideLayout" Target="../slideLayouts/slideLayout39.xml"/><Relationship Id="rId24" Type="http://schemas.openxmlformats.org/officeDocument/2006/relationships/slideLayout" Target="../slideLayouts/slideLayout40.xml"/><Relationship Id="rId25" Type="http://schemas.openxmlformats.org/officeDocument/2006/relationships/slideLayout" Target="../slideLayouts/slideLayout41.xml"/><Relationship Id="rId26" Type="http://schemas.openxmlformats.org/officeDocument/2006/relationships/slideLayout" Target="../slideLayouts/slideLayout42.xml"/><Relationship Id="rId27" Type="http://schemas.openxmlformats.org/officeDocument/2006/relationships/theme" Target="../theme/theme2.xml"/><Relationship Id="rId10" Type="http://schemas.openxmlformats.org/officeDocument/2006/relationships/slideLayout" Target="../slideLayouts/slideLayout26.xml"/><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slideLayout" Target="../slideLayouts/slideLayout33.xml"/><Relationship Id="rId18" Type="http://schemas.openxmlformats.org/officeDocument/2006/relationships/slideLayout" Target="../slideLayouts/slideLayout34.xml"/><Relationship Id="rId19" Type="http://schemas.openxmlformats.org/officeDocument/2006/relationships/slideLayout" Target="../slideLayouts/slideLayout35.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theme" Target="../theme/theme3.xml"/><Relationship Id="rId16" Type="http://schemas.openxmlformats.org/officeDocument/2006/relationships/image" Target="../media/image19.png"/><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 Id="rId9" Type="http://schemas.openxmlformats.org/officeDocument/2006/relationships/slideLayout" Target="../slideLayouts/slideLayout51.xml"/><Relationship Id="rId10"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slideLayout" Target="../slideLayouts/slideLayout69.xml"/><Relationship Id="rId14" Type="http://schemas.openxmlformats.org/officeDocument/2006/relationships/slideLayout" Target="../slideLayouts/slideLayout70.xml"/><Relationship Id="rId15" Type="http://schemas.openxmlformats.org/officeDocument/2006/relationships/slideLayout" Target="../slideLayouts/slideLayout71.xml"/><Relationship Id="rId16" Type="http://schemas.openxmlformats.org/officeDocument/2006/relationships/slideLayout" Target="../slideLayouts/slideLayout72.xml"/><Relationship Id="rId17" Type="http://schemas.openxmlformats.org/officeDocument/2006/relationships/slideLayout" Target="../slideLayouts/slideLayout73.xml"/><Relationship Id="rId18" Type="http://schemas.openxmlformats.org/officeDocument/2006/relationships/slideLayout" Target="../slideLayouts/slideLayout74.xml"/><Relationship Id="rId19" Type="http://schemas.openxmlformats.org/officeDocument/2006/relationships/slideLayout" Target="../slideLayouts/slideLayout75.xml"/><Relationship Id="rId30" Type="http://schemas.openxmlformats.org/officeDocument/2006/relationships/slideLayout" Target="../slideLayouts/slideLayout86.xml"/><Relationship Id="rId31" Type="http://schemas.openxmlformats.org/officeDocument/2006/relationships/slideLayout" Target="../slideLayouts/slideLayout87.xml"/><Relationship Id="rId32" Type="http://schemas.openxmlformats.org/officeDocument/2006/relationships/slideLayout" Target="../slideLayouts/slideLayout88.xml"/><Relationship Id="rId33" Type="http://schemas.openxmlformats.org/officeDocument/2006/relationships/slideLayout" Target="../slideLayouts/slideLayout89.xml"/><Relationship Id="rId34" Type="http://schemas.openxmlformats.org/officeDocument/2006/relationships/slideLayout" Target="../slideLayouts/slideLayout90.xml"/><Relationship Id="rId35" Type="http://schemas.openxmlformats.org/officeDocument/2006/relationships/slideLayout" Target="../slideLayouts/slideLayout91.xml"/><Relationship Id="rId36" Type="http://schemas.openxmlformats.org/officeDocument/2006/relationships/slideLayout" Target="../slideLayouts/slideLayout92.xml"/><Relationship Id="rId37" Type="http://schemas.openxmlformats.org/officeDocument/2006/relationships/slideLayout" Target="../slideLayouts/slideLayout93.xml"/><Relationship Id="rId38" Type="http://schemas.openxmlformats.org/officeDocument/2006/relationships/slideLayout" Target="../slideLayouts/slideLayout94.xml"/><Relationship Id="rId39" Type="http://schemas.openxmlformats.org/officeDocument/2006/relationships/slideLayout" Target="../slideLayouts/slideLayout95.xml"/><Relationship Id="rId50" Type="http://schemas.openxmlformats.org/officeDocument/2006/relationships/slideLayout" Target="../slideLayouts/slideLayout106.xml"/><Relationship Id="rId51" Type="http://schemas.openxmlformats.org/officeDocument/2006/relationships/slideLayout" Target="../slideLayouts/slideLayout107.xml"/><Relationship Id="rId52" Type="http://schemas.openxmlformats.org/officeDocument/2006/relationships/slideLayout" Target="../slideLayouts/slideLayout108.xml"/><Relationship Id="rId53" Type="http://schemas.openxmlformats.org/officeDocument/2006/relationships/slideLayout" Target="../slideLayouts/slideLayout109.xml"/><Relationship Id="rId54" Type="http://schemas.openxmlformats.org/officeDocument/2006/relationships/slideLayout" Target="../slideLayouts/slideLayout110.xml"/><Relationship Id="rId55" Type="http://schemas.openxmlformats.org/officeDocument/2006/relationships/slideLayout" Target="../slideLayouts/slideLayout111.xml"/><Relationship Id="rId56" Type="http://schemas.openxmlformats.org/officeDocument/2006/relationships/slideLayout" Target="../slideLayouts/slideLayout112.xml"/><Relationship Id="rId57" Type="http://schemas.openxmlformats.org/officeDocument/2006/relationships/slideLayout" Target="../slideLayouts/slideLayout113.xml"/><Relationship Id="rId58" Type="http://schemas.openxmlformats.org/officeDocument/2006/relationships/slideLayout" Target="../slideLayouts/slideLayout114.xml"/><Relationship Id="rId59" Type="http://schemas.openxmlformats.org/officeDocument/2006/relationships/slideLayout" Target="../slideLayouts/slideLayout115.xml"/><Relationship Id="rId70" Type="http://schemas.openxmlformats.org/officeDocument/2006/relationships/slideLayout" Target="../slideLayouts/slideLayout126.xml"/><Relationship Id="rId71" Type="http://schemas.openxmlformats.org/officeDocument/2006/relationships/slideLayout" Target="../slideLayouts/slideLayout127.xml"/><Relationship Id="rId72" Type="http://schemas.openxmlformats.org/officeDocument/2006/relationships/slideLayout" Target="../slideLayouts/slideLayout128.xml"/><Relationship Id="rId73" Type="http://schemas.openxmlformats.org/officeDocument/2006/relationships/slideLayout" Target="../slideLayouts/slideLayout129.xml"/><Relationship Id="rId74" Type="http://schemas.openxmlformats.org/officeDocument/2006/relationships/slideLayout" Target="../slideLayouts/slideLayout130.xml"/><Relationship Id="rId75" Type="http://schemas.openxmlformats.org/officeDocument/2006/relationships/slideLayout" Target="../slideLayouts/slideLayout131.xml"/><Relationship Id="rId76" Type="http://schemas.openxmlformats.org/officeDocument/2006/relationships/slideLayout" Target="../slideLayouts/slideLayout132.xml"/><Relationship Id="rId77" Type="http://schemas.openxmlformats.org/officeDocument/2006/relationships/slideLayout" Target="../slideLayouts/slideLayout133.xml"/><Relationship Id="rId78" Type="http://schemas.openxmlformats.org/officeDocument/2006/relationships/slideLayout" Target="../slideLayouts/slideLayout134.xml"/><Relationship Id="rId79" Type="http://schemas.openxmlformats.org/officeDocument/2006/relationships/slideLayout" Target="../slideLayouts/slideLayout135.xml"/><Relationship Id="rId90" Type="http://schemas.openxmlformats.org/officeDocument/2006/relationships/image" Target="../media/image24.png"/><Relationship Id="rId20" Type="http://schemas.openxmlformats.org/officeDocument/2006/relationships/slideLayout" Target="../slideLayouts/slideLayout76.xml"/><Relationship Id="rId21" Type="http://schemas.openxmlformats.org/officeDocument/2006/relationships/slideLayout" Target="../slideLayouts/slideLayout77.xml"/><Relationship Id="rId22" Type="http://schemas.openxmlformats.org/officeDocument/2006/relationships/slideLayout" Target="../slideLayouts/slideLayout78.xml"/><Relationship Id="rId23" Type="http://schemas.openxmlformats.org/officeDocument/2006/relationships/slideLayout" Target="../slideLayouts/slideLayout79.xml"/><Relationship Id="rId24" Type="http://schemas.openxmlformats.org/officeDocument/2006/relationships/slideLayout" Target="../slideLayouts/slideLayout80.xml"/><Relationship Id="rId25" Type="http://schemas.openxmlformats.org/officeDocument/2006/relationships/slideLayout" Target="../slideLayouts/slideLayout81.xml"/><Relationship Id="rId26" Type="http://schemas.openxmlformats.org/officeDocument/2006/relationships/slideLayout" Target="../slideLayouts/slideLayout82.xml"/><Relationship Id="rId27" Type="http://schemas.openxmlformats.org/officeDocument/2006/relationships/slideLayout" Target="../slideLayouts/slideLayout83.xml"/><Relationship Id="rId28" Type="http://schemas.openxmlformats.org/officeDocument/2006/relationships/slideLayout" Target="../slideLayouts/slideLayout84.xml"/><Relationship Id="rId29" Type="http://schemas.openxmlformats.org/officeDocument/2006/relationships/slideLayout" Target="../slideLayouts/slideLayout85.xml"/><Relationship Id="rId40" Type="http://schemas.openxmlformats.org/officeDocument/2006/relationships/slideLayout" Target="../slideLayouts/slideLayout96.xml"/><Relationship Id="rId41" Type="http://schemas.openxmlformats.org/officeDocument/2006/relationships/slideLayout" Target="../slideLayouts/slideLayout97.xml"/><Relationship Id="rId42" Type="http://schemas.openxmlformats.org/officeDocument/2006/relationships/slideLayout" Target="../slideLayouts/slideLayout98.xml"/><Relationship Id="rId43" Type="http://schemas.openxmlformats.org/officeDocument/2006/relationships/slideLayout" Target="../slideLayouts/slideLayout99.xml"/><Relationship Id="rId44" Type="http://schemas.openxmlformats.org/officeDocument/2006/relationships/slideLayout" Target="../slideLayouts/slideLayout100.xml"/><Relationship Id="rId45" Type="http://schemas.openxmlformats.org/officeDocument/2006/relationships/slideLayout" Target="../slideLayouts/slideLayout101.xml"/><Relationship Id="rId46" Type="http://schemas.openxmlformats.org/officeDocument/2006/relationships/slideLayout" Target="../slideLayouts/slideLayout102.xml"/><Relationship Id="rId47" Type="http://schemas.openxmlformats.org/officeDocument/2006/relationships/slideLayout" Target="../slideLayouts/slideLayout103.xml"/><Relationship Id="rId48" Type="http://schemas.openxmlformats.org/officeDocument/2006/relationships/slideLayout" Target="../slideLayouts/slideLayout104.xml"/><Relationship Id="rId49" Type="http://schemas.openxmlformats.org/officeDocument/2006/relationships/slideLayout" Target="../slideLayouts/slideLayout105.xml"/><Relationship Id="rId60" Type="http://schemas.openxmlformats.org/officeDocument/2006/relationships/slideLayout" Target="../slideLayouts/slideLayout116.xml"/><Relationship Id="rId61" Type="http://schemas.openxmlformats.org/officeDocument/2006/relationships/slideLayout" Target="../slideLayouts/slideLayout117.xml"/><Relationship Id="rId62" Type="http://schemas.openxmlformats.org/officeDocument/2006/relationships/slideLayout" Target="../slideLayouts/slideLayout118.xml"/><Relationship Id="rId63" Type="http://schemas.openxmlformats.org/officeDocument/2006/relationships/slideLayout" Target="../slideLayouts/slideLayout119.xml"/><Relationship Id="rId64" Type="http://schemas.openxmlformats.org/officeDocument/2006/relationships/slideLayout" Target="../slideLayouts/slideLayout120.xml"/><Relationship Id="rId65" Type="http://schemas.openxmlformats.org/officeDocument/2006/relationships/slideLayout" Target="../slideLayouts/slideLayout121.xml"/><Relationship Id="rId66" Type="http://schemas.openxmlformats.org/officeDocument/2006/relationships/slideLayout" Target="../slideLayouts/slideLayout122.xml"/><Relationship Id="rId67" Type="http://schemas.openxmlformats.org/officeDocument/2006/relationships/slideLayout" Target="../slideLayouts/slideLayout123.xml"/><Relationship Id="rId68" Type="http://schemas.openxmlformats.org/officeDocument/2006/relationships/slideLayout" Target="../slideLayouts/slideLayout124.xml"/><Relationship Id="rId69" Type="http://schemas.openxmlformats.org/officeDocument/2006/relationships/slideLayout" Target="../slideLayouts/slideLayout125.xml"/><Relationship Id="rId80" Type="http://schemas.openxmlformats.org/officeDocument/2006/relationships/slideLayout" Target="../slideLayouts/slideLayout136.xml"/><Relationship Id="rId81" Type="http://schemas.openxmlformats.org/officeDocument/2006/relationships/slideLayout" Target="../slideLayouts/slideLayout137.xml"/><Relationship Id="rId82" Type="http://schemas.openxmlformats.org/officeDocument/2006/relationships/slideLayout" Target="../slideLayouts/slideLayout138.xml"/><Relationship Id="rId83" Type="http://schemas.openxmlformats.org/officeDocument/2006/relationships/slideLayout" Target="../slideLayouts/slideLayout139.xml"/><Relationship Id="rId84" Type="http://schemas.openxmlformats.org/officeDocument/2006/relationships/slideLayout" Target="../slideLayouts/slideLayout140.xml"/><Relationship Id="rId85" Type="http://schemas.openxmlformats.org/officeDocument/2006/relationships/slideLayout" Target="../slideLayouts/slideLayout141.xml"/><Relationship Id="rId86" Type="http://schemas.openxmlformats.org/officeDocument/2006/relationships/slideLayout" Target="../slideLayouts/slideLayout142.xml"/><Relationship Id="rId87" Type="http://schemas.openxmlformats.org/officeDocument/2006/relationships/slideLayout" Target="../slideLayouts/slideLayout143.xml"/><Relationship Id="rId88" Type="http://schemas.openxmlformats.org/officeDocument/2006/relationships/theme" Target="../theme/theme4.xml"/><Relationship Id="rId89" Type="http://schemas.openxmlformats.org/officeDocument/2006/relationships/image" Target="../media/image23.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theme" Target="../theme/theme5.xml"/><Relationship Id="rId7" Type="http://schemas.openxmlformats.org/officeDocument/2006/relationships/image" Target="../media/image19.png"/><Relationship Id="rId8" Type="http://schemas.openxmlformats.org/officeDocument/2006/relationships/image" Target="../media/image20.jpeg"/><Relationship Id="rId1" Type="http://schemas.openxmlformats.org/officeDocument/2006/relationships/slideLayout" Target="../slideLayouts/slideLayout144.xml"/><Relationship Id="rId2" Type="http://schemas.openxmlformats.org/officeDocument/2006/relationships/slideLayout" Target="../slideLayouts/slideLayout1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57.xml"/><Relationship Id="rId20" Type="http://schemas.openxmlformats.org/officeDocument/2006/relationships/slideLayout" Target="../slideLayouts/slideLayout168.xml"/><Relationship Id="rId21" Type="http://schemas.openxmlformats.org/officeDocument/2006/relationships/slideLayout" Target="../slideLayouts/slideLayout169.xml"/><Relationship Id="rId22" Type="http://schemas.openxmlformats.org/officeDocument/2006/relationships/slideLayout" Target="../slideLayouts/slideLayout170.xml"/><Relationship Id="rId23" Type="http://schemas.openxmlformats.org/officeDocument/2006/relationships/theme" Target="../theme/theme6.xml"/><Relationship Id="rId24" Type="http://schemas.openxmlformats.org/officeDocument/2006/relationships/image" Target="../media/image30.jpeg"/><Relationship Id="rId25" Type="http://schemas.openxmlformats.org/officeDocument/2006/relationships/image" Target="../media/image31.png"/><Relationship Id="rId10" Type="http://schemas.openxmlformats.org/officeDocument/2006/relationships/slideLayout" Target="../slideLayouts/slideLayout158.xml"/><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slideLayout" Target="../slideLayouts/slideLayout161.xml"/><Relationship Id="rId14" Type="http://schemas.openxmlformats.org/officeDocument/2006/relationships/slideLayout" Target="../slideLayouts/slideLayout162.xml"/><Relationship Id="rId15" Type="http://schemas.openxmlformats.org/officeDocument/2006/relationships/slideLayout" Target="../slideLayouts/slideLayout163.xml"/><Relationship Id="rId16" Type="http://schemas.openxmlformats.org/officeDocument/2006/relationships/slideLayout" Target="../slideLayouts/slideLayout164.xml"/><Relationship Id="rId17" Type="http://schemas.openxmlformats.org/officeDocument/2006/relationships/slideLayout" Target="../slideLayouts/slideLayout165.xml"/><Relationship Id="rId18" Type="http://schemas.openxmlformats.org/officeDocument/2006/relationships/slideLayout" Target="../slideLayouts/slideLayout166.xml"/><Relationship Id="rId19" Type="http://schemas.openxmlformats.org/officeDocument/2006/relationships/slideLayout" Target="../slideLayouts/slideLayout167.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4378460"/>
            <a:ext cx="12192000" cy="1920240"/>
          </a:xfrm>
          <a:prstGeom prst="rect">
            <a:avLst/>
          </a:prstGeom>
          <a:solidFill>
            <a:srgbClr val="F4F7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userDrawn="1"/>
        </p:nvPicPr>
        <p:blipFill rotWithShape="1">
          <a:blip r:embed="rId18" cstate="email">
            <a:extLst>
              <a:ext uri="{28A0092B-C50C-407E-A947-70E740481C1C}">
                <a14:useLocalDpi xmlns:a14="http://schemas.microsoft.com/office/drawing/2010/main"/>
              </a:ext>
            </a:extLst>
          </a:blip>
          <a:srcRect/>
          <a:stretch/>
        </p:blipFill>
        <p:spPr>
          <a:xfrm>
            <a:off x="0" y="0"/>
            <a:ext cx="12192000" cy="4366768"/>
          </a:xfrm>
          <a:prstGeom prst="rect">
            <a:avLst/>
          </a:prstGeom>
        </p:spPr>
      </p:pic>
      <p:sp>
        <p:nvSpPr>
          <p:cNvPr id="2" name="Title Placeholder 1"/>
          <p:cNvSpPr>
            <a:spLocks noGrp="1"/>
          </p:cNvSpPr>
          <p:nvPr>
            <p:ph type="title"/>
          </p:nvPr>
        </p:nvSpPr>
        <p:spPr>
          <a:xfrm>
            <a:off x="838200" y="228600"/>
            <a:ext cx="10515600" cy="1101408"/>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435608"/>
            <a:ext cx="10515600" cy="4745273"/>
          </a:xfrm>
          <a:prstGeom prst="rect">
            <a:avLst/>
          </a:prstGeom>
          <a:noFill/>
        </p:spPr>
        <p:txBody>
          <a:bodyPr vert="horz" lIns="91440" tIns="91440" rIns="91440" bIns="9144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10"/>
          <p:cNvSpPr>
            <a:spLocks noGrp="1"/>
          </p:cNvSpPr>
          <p:nvPr>
            <p:ph type="sldNum" sz="quarter" idx="4"/>
          </p:nvPr>
        </p:nvSpPr>
        <p:spPr>
          <a:xfrm>
            <a:off x="291059"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0749E9-8438-6148-B851-F13E716FD972}" type="slidenum">
              <a:rPr lang="en-US" smtClean="0"/>
              <a:pPr/>
              <a:t>‹#›</a:t>
            </a:fld>
            <a:endParaRPr lang="en-US" dirty="0"/>
          </a:p>
        </p:txBody>
      </p:sp>
      <p:pic>
        <p:nvPicPr>
          <p:cNvPr id="9" name="Picture 8">
            <a:extLst>
              <a:ext uri="{FF2B5EF4-FFF2-40B4-BE49-F238E27FC236}">
                <a16:creationId xmlns:a16="http://schemas.microsoft.com/office/drawing/2014/main" xmlns="" id="{C91504B6-C85E-44FE-92BE-D69AD2018491}"/>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0188105" y="6299154"/>
            <a:ext cx="1828800" cy="389936"/>
          </a:xfrm>
          <a:prstGeom prst="rect">
            <a:avLst/>
          </a:prstGeom>
        </p:spPr>
      </p:pic>
    </p:spTree>
    <p:extLst>
      <p:ext uri="{BB962C8B-B14F-4D97-AF65-F5344CB8AC3E}">
        <p14:creationId xmlns:p14="http://schemas.microsoft.com/office/powerpoint/2010/main" val="681264506"/>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06" r:id="rId4"/>
    <p:sldLayoutId id="2147483707" r:id="rId5"/>
    <p:sldLayoutId id="2147483708" r:id="rId6"/>
    <p:sldLayoutId id="2147483711" r:id="rId7"/>
    <p:sldLayoutId id="2147483705" r:id="rId8"/>
    <p:sldLayoutId id="2147483712" r:id="rId9"/>
    <p:sldLayoutId id="2147483701" r:id="rId10"/>
    <p:sldLayoutId id="2147483713" r:id="rId11"/>
    <p:sldLayoutId id="2147483736" r:id="rId12"/>
    <p:sldLayoutId id="2147483752" r:id="rId13"/>
    <p:sldLayoutId id="2147483754" r:id="rId14"/>
    <p:sldLayoutId id="2147483801" r:id="rId15"/>
    <p:sldLayoutId id="2147483981" r:id="rId16"/>
  </p:sldLayoutIdLst>
  <p:hf sldNum="0" hdr="0" ftr="0" dt="0"/>
  <p:txStyles>
    <p:titleStyle>
      <a:lvl1pPr algn="l" defTabSz="914400" rtl="0" eaLnBrk="1" latinLnBrk="0" hangingPunct="1">
        <a:lnSpc>
          <a:spcPct val="87000"/>
        </a:lnSpc>
        <a:spcBef>
          <a:spcPct val="0"/>
        </a:spcBef>
        <a:buNone/>
        <a:defRPr sz="3200" b="1" kern="1200">
          <a:solidFill>
            <a:schemeClr val="accent2"/>
          </a:solidFill>
          <a:latin typeface="Lucida Bright" charset="0"/>
          <a:ea typeface="Lucida Bright" charset="0"/>
          <a:cs typeface="Lucida Bright" charset="0"/>
        </a:defRPr>
      </a:lvl1pPr>
    </p:titleStyle>
    <p:bodyStyle>
      <a:lvl1pPr marL="0" indent="0" algn="l" defTabSz="914400" rtl="0" eaLnBrk="1" latinLnBrk="0" hangingPunct="1">
        <a:lnSpc>
          <a:spcPct val="87000"/>
        </a:lnSpc>
        <a:spcBef>
          <a:spcPts val="1800"/>
        </a:spcBef>
        <a:buClr>
          <a:schemeClr val="accent1"/>
        </a:buClr>
        <a:buFont typeface="Arial"/>
        <a:buNone/>
        <a:defRPr sz="3600" kern="1200">
          <a:solidFill>
            <a:schemeClr val="bg2">
              <a:lumMod val="25000"/>
            </a:schemeClr>
          </a:solidFill>
          <a:latin typeface="+mn-lt"/>
          <a:ea typeface="+mn-ea"/>
          <a:cs typeface="+mn-cs"/>
        </a:defRPr>
      </a:lvl1pPr>
      <a:lvl2pPr marL="301752" indent="-301752" algn="l" defTabSz="914400" rtl="0" eaLnBrk="1" latinLnBrk="0" hangingPunct="1">
        <a:lnSpc>
          <a:spcPct val="87000"/>
        </a:lnSpc>
        <a:spcBef>
          <a:spcPts val="800"/>
        </a:spcBef>
        <a:spcAft>
          <a:spcPts val="1200"/>
        </a:spcAft>
        <a:buClr>
          <a:schemeClr val="accent1"/>
        </a:buClr>
        <a:buFont typeface="Arial"/>
        <a:buChar char="•"/>
        <a:defRPr sz="3200" i="0" kern="1200" cap="none" spc="50" baseline="0">
          <a:solidFill>
            <a:schemeClr val="bg2">
              <a:lumMod val="25000"/>
            </a:schemeClr>
          </a:solidFill>
          <a:latin typeface="Arial" charset="0"/>
          <a:ea typeface="Arial" charset="0"/>
          <a:cs typeface="Arial" charset="0"/>
        </a:defRPr>
      </a:lvl2pPr>
      <a:lvl3pPr marL="1143000" indent="-228600" algn="l" defTabSz="914400" rtl="0" eaLnBrk="1" latinLnBrk="0" hangingPunct="1">
        <a:lnSpc>
          <a:spcPct val="87000"/>
        </a:lnSpc>
        <a:spcBef>
          <a:spcPts val="800"/>
        </a:spcBef>
        <a:spcAft>
          <a:spcPts val="1200"/>
        </a:spcAft>
        <a:buClr>
          <a:schemeClr val="accent1"/>
        </a:buClr>
        <a:buFont typeface="Arial"/>
        <a:buChar char="•"/>
        <a:defRPr sz="3200" i="0" kern="1200" cap="none" spc="50" baseline="0">
          <a:solidFill>
            <a:schemeClr val="bg2">
              <a:lumMod val="25000"/>
            </a:schemeClr>
          </a:solidFill>
          <a:latin typeface="Arial" charset="0"/>
          <a:ea typeface="Arial" charset="0"/>
          <a:cs typeface="Arial" charset="0"/>
        </a:defRPr>
      </a:lvl3pPr>
      <a:lvl4pPr marL="1600200" indent="-228600" algn="l" defTabSz="914400" rtl="0" eaLnBrk="1" latinLnBrk="0" hangingPunct="1">
        <a:lnSpc>
          <a:spcPct val="87000"/>
        </a:lnSpc>
        <a:spcBef>
          <a:spcPts val="800"/>
        </a:spcBef>
        <a:spcAft>
          <a:spcPts val="1200"/>
        </a:spcAft>
        <a:buClr>
          <a:schemeClr val="accent1"/>
        </a:buClr>
        <a:buFont typeface="Arial"/>
        <a:buChar char="•"/>
        <a:defRPr sz="3200" i="0" kern="1200" cap="none" spc="50" baseline="0">
          <a:solidFill>
            <a:schemeClr val="bg2">
              <a:lumMod val="25000"/>
            </a:schemeClr>
          </a:solidFill>
          <a:latin typeface="Arial" charset="0"/>
          <a:ea typeface="Arial" charset="0"/>
          <a:cs typeface="Arial" charset="0"/>
        </a:defRPr>
      </a:lvl4pPr>
      <a:lvl5pPr marL="2057400" indent="-228600" algn="l" defTabSz="914400" rtl="0" eaLnBrk="1" latinLnBrk="0" hangingPunct="1">
        <a:lnSpc>
          <a:spcPct val="87000"/>
        </a:lnSpc>
        <a:spcBef>
          <a:spcPts val="800"/>
        </a:spcBef>
        <a:spcAft>
          <a:spcPts val="1200"/>
        </a:spcAft>
        <a:buClr>
          <a:schemeClr val="accent1"/>
        </a:buClr>
        <a:buFont typeface="Arial"/>
        <a:buChar char="•"/>
        <a:defRPr sz="3200" i="0" kern="1200" cap="none" spc="50" baseline="0">
          <a:solidFill>
            <a:schemeClr val="bg2">
              <a:lumMod val="25000"/>
            </a:schemeClr>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121917" tIns="60958" rIns="121917" bIns="60958"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121917" tIns="60958" rIns="121917" bIns="6095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121917" tIns="60958" rIns="121917" bIns="60958" rtlCol="0" anchor="ctr"/>
          <a:lstStyle>
            <a:lvl1pPr algn="l">
              <a:defRPr sz="1600">
                <a:solidFill>
                  <a:schemeClr val="tx1">
                    <a:tint val="75000"/>
                  </a:schemeClr>
                </a:solidFill>
              </a:defRPr>
            </a:lvl1pPr>
          </a:lstStyle>
          <a:p>
            <a:pPr defTabSz="1219170"/>
            <a:fld id="{D2DFD137-A2A4-4978-89CF-6ECBD06305DF}" type="datetimeFigureOut">
              <a:rPr lang="en-US" smtClean="0">
                <a:solidFill>
                  <a:prstClr val="black">
                    <a:tint val="75000"/>
                  </a:prstClr>
                </a:solidFill>
                <a:latin typeface="Calibri"/>
              </a:rPr>
              <a:pPr defTabSz="1219170"/>
              <a:t>1/21/19</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121917" tIns="60958" rIns="121917" bIns="60958" rtlCol="0" anchor="ctr"/>
          <a:lstStyle>
            <a:lvl1pPr algn="ctr">
              <a:defRPr sz="1600">
                <a:solidFill>
                  <a:schemeClr val="tx1">
                    <a:tint val="75000"/>
                  </a:schemeClr>
                </a:solidFill>
              </a:defRPr>
            </a:lvl1pPr>
          </a:lstStyle>
          <a:p>
            <a:pPr defTabSz="1219170"/>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121917" tIns="60958" rIns="121917" bIns="60958" rtlCol="0" anchor="ctr"/>
          <a:lstStyle>
            <a:lvl1pPr algn="r">
              <a:defRPr sz="1600">
                <a:solidFill>
                  <a:schemeClr val="tx1">
                    <a:tint val="75000"/>
                  </a:schemeClr>
                </a:solidFill>
              </a:defRPr>
            </a:lvl1pPr>
          </a:lstStyle>
          <a:p>
            <a:pPr defTabSz="1219170"/>
            <a:fld id="{2FDFB0F0-17C6-4E12-9D6E-44D54EC918C8}" type="slidenum">
              <a:rPr lang="en-US" smtClean="0">
                <a:solidFill>
                  <a:prstClr val="black">
                    <a:tint val="75000"/>
                  </a:prstClr>
                </a:solidFill>
                <a:latin typeface="Calibri"/>
              </a:rPr>
              <a:pPr defTabSz="1219170"/>
              <a:t>‹#›</a:t>
            </a:fld>
            <a:endParaRPr lang="en-US">
              <a:solidFill>
                <a:prstClr val="black">
                  <a:tint val="75000"/>
                </a:prstClr>
              </a:solidFill>
              <a:latin typeface="Calibri"/>
            </a:endParaRPr>
          </a:p>
        </p:txBody>
      </p:sp>
    </p:spTree>
    <p:extLst>
      <p:ext uri="{BB962C8B-B14F-4D97-AF65-F5344CB8AC3E}">
        <p14:creationId xmlns:p14="http://schemas.microsoft.com/office/powerpoint/2010/main" val="1537856482"/>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Lst>
  <p:txStyles>
    <p:titleStyle>
      <a:lvl1pPr algn="l" defTabSz="1219170" rtl="0" eaLnBrk="1" latinLnBrk="0" hangingPunct="1">
        <a:lnSpc>
          <a:spcPct val="90000"/>
        </a:lnSpc>
        <a:spcBef>
          <a:spcPct val="0"/>
        </a:spcBef>
        <a:buNone/>
        <a:defRPr sz="5900"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00"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700"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8242" y="609609"/>
            <a:ext cx="9158817" cy="645585"/>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1528244" y="1832855"/>
            <a:ext cx="10062633" cy="3840423"/>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3"/>
          <p:cNvSpPr txBox="1">
            <a:spLocks/>
          </p:cNvSpPr>
          <p:nvPr userDrawn="1"/>
        </p:nvSpPr>
        <p:spPr>
          <a:xfrm>
            <a:off x="127001" y="6365876"/>
            <a:ext cx="795867" cy="365125"/>
          </a:xfrm>
          <a:prstGeom prst="rect">
            <a:avLst/>
          </a:prstGeom>
          <a:noFill/>
        </p:spPr>
        <p:txBody>
          <a:bodyPr vert="horz" lIns="108831" tIns="54415" rIns="108831" bIns="54415" rtlCol="0" anchor="b" anchorCtr="0"/>
          <a:lstStyle>
            <a:defPPr>
              <a:defRPr lang="en-US"/>
            </a:defPPr>
            <a:lvl1pPr marL="0" algn="ctr" defTabSz="1306220" rtl="0" eaLnBrk="1" latinLnBrk="0" hangingPunct="1">
              <a:defRPr sz="1700" kern="1200">
                <a:solidFill>
                  <a:schemeClr val="tx1">
                    <a:tint val="75000"/>
                  </a:schemeClr>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a:lstStyle>
          <a:p>
            <a:pPr algn="l"/>
            <a:fld id="{88C02A3A-A74E-4567-BAFE-5219AB7951A7}" type="slidenum">
              <a:rPr lang="en-US" sz="1200" smtClean="0">
                <a:solidFill>
                  <a:srgbClr val="D37B24"/>
                </a:solidFill>
                <a:latin typeface="Arial"/>
                <a:cs typeface="Arial"/>
              </a:rPr>
              <a:pPr algn="l"/>
              <a:t>‹#›</a:t>
            </a:fld>
            <a:endParaRPr lang="en-US" sz="1200" dirty="0">
              <a:solidFill>
                <a:srgbClr val="D37B24"/>
              </a:solidFill>
              <a:latin typeface="Arial"/>
              <a:cs typeface="Arial"/>
            </a:endParaRPr>
          </a:p>
        </p:txBody>
      </p:sp>
      <p:sp>
        <p:nvSpPr>
          <p:cNvPr id="4" name="Rectangle 3"/>
          <p:cNvSpPr/>
          <p:nvPr userDrawn="1"/>
        </p:nvSpPr>
        <p:spPr>
          <a:xfrm>
            <a:off x="0" y="0"/>
            <a:ext cx="12192000" cy="609600"/>
          </a:xfrm>
          <a:prstGeom prst="rect">
            <a:avLst/>
          </a:prstGeom>
          <a:solidFill>
            <a:srgbClr val="E6942C"/>
          </a:solidFill>
          <a:ln>
            <a:noFill/>
          </a:ln>
          <a:effectLst/>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1088295"/>
            <a:endParaRPr lang="en-US" sz="2100" dirty="0">
              <a:solidFill>
                <a:prstClr val="white"/>
              </a:solidFill>
              <a:latin typeface="Calibri"/>
            </a:endParaRPr>
          </a:p>
        </p:txBody>
      </p:sp>
      <p:pic>
        <p:nvPicPr>
          <p:cNvPr id="10" name="Picture 9"/>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194634" y="123493"/>
            <a:ext cx="1152377" cy="362011"/>
          </a:xfrm>
          <a:prstGeom prst="rect">
            <a:avLst/>
          </a:prstGeom>
        </p:spPr>
      </p:pic>
    </p:spTree>
    <p:extLst>
      <p:ext uri="{BB962C8B-B14F-4D97-AF65-F5344CB8AC3E}">
        <p14:creationId xmlns:p14="http://schemas.microsoft.com/office/powerpoint/2010/main" val="1039045701"/>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Lst>
  <p:hf hdr="0" ftr="0" dt="0"/>
  <p:txStyles>
    <p:titleStyle>
      <a:lvl1pPr algn="l" defTabSz="609475" rtl="0" eaLnBrk="1" latinLnBrk="0" hangingPunct="1">
        <a:lnSpc>
          <a:spcPct val="90000"/>
        </a:lnSpc>
        <a:spcBef>
          <a:spcPct val="0"/>
        </a:spcBef>
        <a:buNone/>
        <a:defRPr sz="1900" b="0" kern="0" cap="all" spc="160">
          <a:solidFill>
            <a:srgbClr val="74736E"/>
          </a:solidFill>
          <a:latin typeface="Arial Black"/>
          <a:ea typeface="+mj-ea"/>
          <a:cs typeface="Arial Black"/>
        </a:defRPr>
      </a:lvl1pPr>
    </p:titleStyle>
    <p:bodyStyle>
      <a:lvl1pPr marL="304736" indent="-304736" algn="l" defTabSz="609475" rtl="0" eaLnBrk="1" latinLnBrk="0" hangingPunct="1">
        <a:lnSpc>
          <a:spcPts val="3520"/>
        </a:lnSpc>
        <a:spcBef>
          <a:spcPts val="1067"/>
        </a:spcBef>
        <a:buClr>
          <a:srgbClr val="E48623"/>
        </a:buClr>
        <a:buFont typeface="Arial"/>
        <a:buChar char="•"/>
        <a:defRPr sz="2700" kern="1200" baseline="0">
          <a:solidFill>
            <a:srgbClr val="72736F"/>
          </a:solidFill>
          <a:latin typeface="Arial"/>
          <a:ea typeface="+mn-ea"/>
          <a:cs typeface="+mn-cs"/>
        </a:defRPr>
      </a:lvl1pPr>
      <a:lvl2pPr marL="1036113" indent="-304736" algn="l" defTabSz="609475" rtl="0" eaLnBrk="1" latinLnBrk="0" hangingPunct="1">
        <a:lnSpc>
          <a:spcPts val="3520"/>
        </a:lnSpc>
        <a:spcBef>
          <a:spcPts val="1067"/>
        </a:spcBef>
        <a:buClr>
          <a:srgbClr val="E48623"/>
        </a:buClr>
        <a:buFont typeface="Arial"/>
        <a:buChar char="•"/>
        <a:defRPr sz="2700" kern="1200" baseline="0">
          <a:solidFill>
            <a:srgbClr val="72736F"/>
          </a:solidFill>
          <a:latin typeface="Arial"/>
          <a:ea typeface="+mn-ea"/>
          <a:cs typeface="+mn-cs"/>
        </a:defRPr>
      </a:lvl2pPr>
      <a:lvl3pPr marL="1645598" indent="-268171" algn="l" defTabSz="609475" rtl="0" eaLnBrk="1" latinLnBrk="0" hangingPunct="1">
        <a:lnSpc>
          <a:spcPts val="3520"/>
        </a:lnSpc>
        <a:spcBef>
          <a:spcPts val="1067"/>
        </a:spcBef>
        <a:buClr>
          <a:srgbClr val="E48623"/>
        </a:buClr>
        <a:buFont typeface="Arial"/>
        <a:buChar char="•"/>
        <a:defRPr sz="2400" kern="1200">
          <a:solidFill>
            <a:srgbClr val="72736F"/>
          </a:solidFill>
          <a:latin typeface="Arial"/>
          <a:ea typeface="+mn-ea"/>
          <a:cs typeface="+mn-cs"/>
        </a:defRPr>
      </a:lvl3pPr>
      <a:lvl4pPr marL="2255072" indent="-304736" algn="l" defTabSz="609475" rtl="0" eaLnBrk="1" latinLnBrk="0" hangingPunct="1">
        <a:lnSpc>
          <a:spcPts val="3520"/>
        </a:lnSpc>
        <a:spcBef>
          <a:spcPts val="1067"/>
        </a:spcBef>
        <a:buClr>
          <a:srgbClr val="E48623"/>
        </a:buClr>
        <a:buFont typeface="Arial"/>
        <a:buChar char="–"/>
        <a:defRPr sz="2400" kern="1200">
          <a:solidFill>
            <a:srgbClr val="72736F"/>
          </a:solidFill>
          <a:latin typeface="Arial"/>
          <a:ea typeface="+mn-ea"/>
          <a:cs typeface="+mn-cs"/>
        </a:defRPr>
      </a:lvl4pPr>
      <a:lvl5pPr marL="2864544" indent="-304736" algn="l" defTabSz="609475" rtl="0" eaLnBrk="1" latinLnBrk="0" hangingPunct="1">
        <a:lnSpc>
          <a:spcPts val="3520"/>
        </a:lnSpc>
        <a:spcBef>
          <a:spcPts val="1067"/>
        </a:spcBef>
        <a:buClr>
          <a:srgbClr val="E48623"/>
        </a:buClr>
        <a:buFont typeface="Arial"/>
        <a:buChar char="»"/>
        <a:defRPr sz="2400" kern="1200">
          <a:solidFill>
            <a:srgbClr val="72736F"/>
          </a:solidFill>
          <a:latin typeface="Arial"/>
          <a:ea typeface="+mn-ea"/>
          <a:cs typeface="+mn-cs"/>
        </a:defRPr>
      </a:lvl5pPr>
      <a:lvl6pPr marL="3352128" indent="-304736" algn="l" defTabSz="609475" rtl="0" eaLnBrk="1" latinLnBrk="0" hangingPunct="1">
        <a:spcBef>
          <a:spcPct val="20000"/>
        </a:spcBef>
        <a:buFont typeface="Arial"/>
        <a:buChar char="•"/>
        <a:defRPr sz="2700" kern="1200">
          <a:solidFill>
            <a:schemeClr val="tx1"/>
          </a:solidFill>
          <a:latin typeface="+mn-lt"/>
          <a:ea typeface="+mn-ea"/>
          <a:cs typeface="+mn-cs"/>
        </a:defRPr>
      </a:lvl6pPr>
      <a:lvl7pPr marL="3961610" indent="-304736" algn="l" defTabSz="609475" rtl="0" eaLnBrk="1" latinLnBrk="0" hangingPunct="1">
        <a:spcBef>
          <a:spcPct val="20000"/>
        </a:spcBef>
        <a:buFont typeface="Arial"/>
        <a:buChar char="•"/>
        <a:defRPr sz="2700" kern="1200">
          <a:solidFill>
            <a:schemeClr val="tx1"/>
          </a:solidFill>
          <a:latin typeface="+mn-lt"/>
          <a:ea typeface="+mn-ea"/>
          <a:cs typeface="+mn-cs"/>
        </a:defRPr>
      </a:lvl7pPr>
      <a:lvl8pPr marL="4571088" indent="-304736" algn="l" defTabSz="609475" rtl="0" eaLnBrk="1" latinLnBrk="0" hangingPunct="1">
        <a:spcBef>
          <a:spcPct val="20000"/>
        </a:spcBef>
        <a:buFont typeface="Arial"/>
        <a:buChar char="•"/>
        <a:defRPr sz="2700" kern="1200">
          <a:solidFill>
            <a:schemeClr val="tx1"/>
          </a:solidFill>
          <a:latin typeface="+mn-lt"/>
          <a:ea typeface="+mn-ea"/>
          <a:cs typeface="+mn-cs"/>
        </a:defRPr>
      </a:lvl8pPr>
      <a:lvl9pPr marL="5180565" indent="-304736" algn="l" defTabSz="60947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75" rtl="0" eaLnBrk="1" latinLnBrk="0" hangingPunct="1">
        <a:defRPr sz="2400" kern="1200">
          <a:solidFill>
            <a:schemeClr val="tx1"/>
          </a:solidFill>
          <a:latin typeface="+mn-lt"/>
          <a:ea typeface="+mn-ea"/>
          <a:cs typeface="+mn-cs"/>
        </a:defRPr>
      </a:lvl1pPr>
      <a:lvl2pPr marL="609475" algn="l" defTabSz="609475" rtl="0" eaLnBrk="1" latinLnBrk="0" hangingPunct="1">
        <a:defRPr sz="2400" kern="1200">
          <a:solidFill>
            <a:schemeClr val="tx1"/>
          </a:solidFill>
          <a:latin typeface="+mn-lt"/>
          <a:ea typeface="+mn-ea"/>
          <a:cs typeface="+mn-cs"/>
        </a:defRPr>
      </a:lvl2pPr>
      <a:lvl3pPr marL="1218960" algn="l" defTabSz="609475" rtl="0" eaLnBrk="1" latinLnBrk="0" hangingPunct="1">
        <a:defRPr sz="2400" kern="1200">
          <a:solidFill>
            <a:schemeClr val="tx1"/>
          </a:solidFill>
          <a:latin typeface="+mn-lt"/>
          <a:ea typeface="+mn-ea"/>
          <a:cs typeface="+mn-cs"/>
        </a:defRPr>
      </a:lvl3pPr>
      <a:lvl4pPr marL="1828437" algn="l" defTabSz="609475" rtl="0" eaLnBrk="1" latinLnBrk="0" hangingPunct="1">
        <a:defRPr sz="2400" kern="1200">
          <a:solidFill>
            <a:schemeClr val="tx1"/>
          </a:solidFill>
          <a:latin typeface="+mn-lt"/>
          <a:ea typeface="+mn-ea"/>
          <a:cs typeface="+mn-cs"/>
        </a:defRPr>
      </a:lvl4pPr>
      <a:lvl5pPr marL="2437918" algn="l" defTabSz="609475" rtl="0" eaLnBrk="1" latinLnBrk="0" hangingPunct="1">
        <a:defRPr sz="2400" kern="1200">
          <a:solidFill>
            <a:schemeClr val="tx1"/>
          </a:solidFill>
          <a:latin typeface="+mn-lt"/>
          <a:ea typeface="+mn-ea"/>
          <a:cs typeface="+mn-cs"/>
        </a:defRPr>
      </a:lvl5pPr>
      <a:lvl6pPr marL="3047392" algn="l" defTabSz="609475" rtl="0" eaLnBrk="1" latinLnBrk="0" hangingPunct="1">
        <a:defRPr sz="2400" kern="1200">
          <a:solidFill>
            <a:schemeClr val="tx1"/>
          </a:solidFill>
          <a:latin typeface="+mn-lt"/>
          <a:ea typeface="+mn-ea"/>
          <a:cs typeface="+mn-cs"/>
        </a:defRPr>
      </a:lvl6pPr>
      <a:lvl7pPr marL="3656867" algn="l" defTabSz="609475" rtl="0" eaLnBrk="1" latinLnBrk="0" hangingPunct="1">
        <a:defRPr sz="2400" kern="1200">
          <a:solidFill>
            <a:schemeClr val="tx1"/>
          </a:solidFill>
          <a:latin typeface="+mn-lt"/>
          <a:ea typeface="+mn-ea"/>
          <a:cs typeface="+mn-cs"/>
        </a:defRPr>
      </a:lvl7pPr>
      <a:lvl8pPr marL="4266347" algn="l" defTabSz="609475" rtl="0" eaLnBrk="1" latinLnBrk="0" hangingPunct="1">
        <a:defRPr sz="2400" kern="1200">
          <a:solidFill>
            <a:schemeClr val="tx1"/>
          </a:solidFill>
          <a:latin typeface="+mn-lt"/>
          <a:ea typeface="+mn-ea"/>
          <a:cs typeface="+mn-cs"/>
        </a:defRPr>
      </a:lvl8pPr>
      <a:lvl9pPr marL="4875825" algn="l" defTabSz="60947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8232" y="609619"/>
            <a:ext cx="10062635" cy="645585"/>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1528300" y="1832864"/>
            <a:ext cx="10062633" cy="3840423"/>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3"/>
          <p:cNvSpPr txBox="1">
            <a:spLocks/>
          </p:cNvSpPr>
          <p:nvPr/>
        </p:nvSpPr>
        <p:spPr>
          <a:xfrm>
            <a:off x="127001" y="6365876"/>
            <a:ext cx="795867" cy="365125"/>
          </a:xfrm>
          <a:prstGeom prst="rect">
            <a:avLst/>
          </a:prstGeom>
          <a:noFill/>
        </p:spPr>
        <p:txBody>
          <a:bodyPr vert="horz" lIns="108721" tIns="54360" rIns="108721" bIns="54360" rtlCol="0" anchor="b" anchorCtr="0"/>
          <a:lstStyle>
            <a:defPPr>
              <a:defRPr lang="en-US"/>
            </a:defPPr>
            <a:lvl1pPr marL="0" algn="ctr" defTabSz="1306220" rtl="0" eaLnBrk="1" latinLnBrk="0" hangingPunct="1">
              <a:defRPr sz="1700" kern="1200">
                <a:solidFill>
                  <a:schemeClr val="tx1">
                    <a:tint val="75000"/>
                  </a:schemeClr>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a:lstStyle>
          <a:p>
            <a:pPr algn="l" defTabSz="1739427" fontAlgn="base">
              <a:spcBef>
                <a:spcPct val="0"/>
              </a:spcBef>
              <a:spcAft>
                <a:spcPct val="0"/>
              </a:spcAft>
              <a:defRPr/>
            </a:pPr>
            <a:fld id="{88C02A3A-A74E-4567-BAFE-5219AB7951A7}" type="slidenum">
              <a:rPr lang="en-US" sz="1200" smtClean="0">
                <a:solidFill>
                  <a:srgbClr val="D37B24"/>
                </a:solidFill>
                <a:latin typeface="Arial"/>
                <a:cs typeface="Arial"/>
              </a:rPr>
              <a:pPr algn="l" defTabSz="1739427" fontAlgn="base">
                <a:spcBef>
                  <a:spcPct val="0"/>
                </a:spcBef>
                <a:spcAft>
                  <a:spcPct val="0"/>
                </a:spcAft>
                <a:defRPr/>
              </a:pPr>
              <a:t>‹#›</a:t>
            </a:fld>
            <a:endParaRPr lang="en-US" sz="1200" dirty="0">
              <a:solidFill>
                <a:srgbClr val="D37B24"/>
              </a:solidFill>
              <a:latin typeface="Arial"/>
              <a:cs typeface="Arial"/>
            </a:endParaRPr>
          </a:p>
        </p:txBody>
      </p:sp>
      <p:pic>
        <p:nvPicPr>
          <p:cNvPr id="8" name="Picture 7"/>
          <p:cNvPicPr>
            <a:picLocks noChangeAspect="1"/>
          </p:cNvPicPr>
          <p:nvPr userDrawn="1"/>
        </p:nvPicPr>
        <p:blipFill>
          <a:blip r:embed="rId89" cstate="screen">
            <a:extLst>
              <a:ext uri="{28A0092B-C50C-407E-A947-70E740481C1C}">
                <a14:useLocalDpi xmlns:a14="http://schemas.microsoft.com/office/drawing/2010/main"/>
              </a:ext>
            </a:extLst>
          </a:blip>
          <a:stretch>
            <a:fillRect/>
          </a:stretch>
        </p:blipFill>
        <p:spPr>
          <a:xfrm>
            <a:off x="201225" y="57211"/>
            <a:ext cx="1041648" cy="506356"/>
          </a:xfrm>
          <a:prstGeom prst="rect">
            <a:avLst/>
          </a:prstGeom>
        </p:spPr>
      </p:pic>
      <p:sp>
        <p:nvSpPr>
          <p:cNvPr id="7" name="Rectangle 6"/>
          <p:cNvSpPr/>
          <p:nvPr userDrawn="1"/>
        </p:nvSpPr>
        <p:spPr>
          <a:xfrm>
            <a:off x="0" y="55"/>
            <a:ext cx="12192000" cy="90086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354" tIns="45718" rIns="91354" bIns="45718" rtlCol="0" anchor="ctr"/>
          <a:lstStyle/>
          <a:p>
            <a:pPr algn="ctr" defTabSz="913425"/>
            <a:endParaRPr lang="en-US" sz="1900">
              <a:solidFill>
                <a:prstClr val="white"/>
              </a:solidFill>
              <a:latin typeface="Calibri"/>
            </a:endParaRPr>
          </a:p>
        </p:txBody>
      </p:sp>
      <p:pic>
        <p:nvPicPr>
          <p:cNvPr id="4" name="Picture 3"/>
          <p:cNvPicPr>
            <a:picLocks noChangeAspect="1"/>
          </p:cNvPicPr>
          <p:nvPr userDrawn="1"/>
        </p:nvPicPr>
        <p:blipFill>
          <a:blip r:embed="rId90" cstate="screen">
            <a:extLst>
              <a:ext uri="{28A0092B-C50C-407E-A947-70E740481C1C}">
                <a14:useLocalDpi xmlns:a14="http://schemas.microsoft.com/office/drawing/2010/main"/>
              </a:ext>
            </a:extLst>
          </a:blip>
          <a:stretch>
            <a:fillRect/>
          </a:stretch>
        </p:blipFill>
        <p:spPr>
          <a:xfrm>
            <a:off x="287391" y="101595"/>
            <a:ext cx="2481684" cy="697783"/>
          </a:xfrm>
          <a:prstGeom prst="rect">
            <a:avLst/>
          </a:prstGeom>
        </p:spPr>
      </p:pic>
    </p:spTree>
    <p:extLst>
      <p:ext uri="{BB962C8B-B14F-4D97-AF65-F5344CB8AC3E}">
        <p14:creationId xmlns:p14="http://schemas.microsoft.com/office/powerpoint/2010/main" val="3683847935"/>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 id="2147483868" r:id="rId28"/>
    <p:sldLayoutId id="2147483869" r:id="rId29"/>
    <p:sldLayoutId id="2147483870" r:id="rId30"/>
    <p:sldLayoutId id="2147483871" r:id="rId31"/>
    <p:sldLayoutId id="2147483872" r:id="rId32"/>
    <p:sldLayoutId id="2147483873" r:id="rId33"/>
    <p:sldLayoutId id="2147483874" r:id="rId34"/>
    <p:sldLayoutId id="2147483875" r:id="rId35"/>
    <p:sldLayoutId id="2147483876" r:id="rId36"/>
    <p:sldLayoutId id="2147483877" r:id="rId37"/>
    <p:sldLayoutId id="2147483878" r:id="rId38"/>
    <p:sldLayoutId id="2147483879" r:id="rId39"/>
    <p:sldLayoutId id="2147483880" r:id="rId40"/>
    <p:sldLayoutId id="2147483881" r:id="rId41"/>
    <p:sldLayoutId id="2147483882" r:id="rId42"/>
    <p:sldLayoutId id="2147483883" r:id="rId43"/>
    <p:sldLayoutId id="2147483884" r:id="rId44"/>
    <p:sldLayoutId id="2147483885" r:id="rId45"/>
    <p:sldLayoutId id="2147483886" r:id="rId46"/>
    <p:sldLayoutId id="2147483887" r:id="rId47"/>
    <p:sldLayoutId id="2147483888" r:id="rId48"/>
    <p:sldLayoutId id="2147483889" r:id="rId49"/>
    <p:sldLayoutId id="2147483890" r:id="rId50"/>
    <p:sldLayoutId id="2147483891" r:id="rId51"/>
    <p:sldLayoutId id="2147483892" r:id="rId52"/>
    <p:sldLayoutId id="2147483893" r:id="rId53"/>
    <p:sldLayoutId id="2147483894" r:id="rId54"/>
    <p:sldLayoutId id="2147483895" r:id="rId55"/>
    <p:sldLayoutId id="2147483896" r:id="rId56"/>
    <p:sldLayoutId id="2147483897" r:id="rId57"/>
    <p:sldLayoutId id="2147483898" r:id="rId58"/>
    <p:sldLayoutId id="2147483899" r:id="rId59"/>
    <p:sldLayoutId id="2147483900" r:id="rId60"/>
    <p:sldLayoutId id="2147483901" r:id="rId61"/>
    <p:sldLayoutId id="2147483902" r:id="rId62"/>
    <p:sldLayoutId id="2147483903" r:id="rId63"/>
    <p:sldLayoutId id="2147483904" r:id="rId64"/>
    <p:sldLayoutId id="2147483905" r:id="rId65"/>
    <p:sldLayoutId id="2147483906" r:id="rId66"/>
    <p:sldLayoutId id="2147483907" r:id="rId67"/>
    <p:sldLayoutId id="2147483908" r:id="rId68"/>
    <p:sldLayoutId id="2147483909" r:id="rId69"/>
    <p:sldLayoutId id="2147483910" r:id="rId70"/>
    <p:sldLayoutId id="2147483911" r:id="rId71"/>
    <p:sldLayoutId id="2147483912" r:id="rId72"/>
    <p:sldLayoutId id="2147483913" r:id="rId73"/>
    <p:sldLayoutId id="2147483914" r:id="rId74"/>
    <p:sldLayoutId id="2147483915" r:id="rId75"/>
    <p:sldLayoutId id="2147483916" r:id="rId76"/>
    <p:sldLayoutId id="2147483917" r:id="rId77"/>
    <p:sldLayoutId id="2147483918" r:id="rId78"/>
    <p:sldLayoutId id="2147483919" r:id="rId79"/>
    <p:sldLayoutId id="2147483920" r:id="rId80"/>
    <p:sldLayoutId id="2147483921" r:id="rId81"/>
    <p:sldLayoutId id="2147483922" r:id="rId82"/>
    <p:sldLayoutId id="2147483923" r:id="rId83"/>
    <p:sldLayoutId id="2147483924" r:id="rId84"/>
    <p:sldLayoutId id="2147483925" r:id="rId85"/>
    <p:sldLayoutId id="2147483926" r:id="rId86"/>
    <p:sldLayoutId id="2147483927" r:id="rId87"/>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l" defTabSz="608803" rtl="0" eaLnBrk="1" latinLnBrk="0" hangingPunct="1">
        <a:lnSpc>
          <a:spcPct val="90000"/>
        </a:lnSpc>
        <a:spcBef>
          <a:spcPct val="0"/>
        </a:spcBef>
        <a:buNone/>
        <a:defRPr sz="1900" b="0" kern="0" cap="all" spc="160">
          <a:solidFill>
            <a:srgbClr val="141313"/>
          </a:solidFill>
          <a:latin typeface="Arial Black"/>
          <a:ea typeface="+mj-ea"/>
          <a:cs typeface="Arial Black"/>
        </a:defRPr>
      </a:lvl1pPr>
    </p:titleStyle>
    <p:bodyStyle>
      <a:lvl1pPr marL="304400" indent="-304400" algn="l" defTabSz="608803" rtl="0" eaLnBrk="1" latinLnBrk="0" hangingPunct="1">
        <a:lnSpc>
          <a:spcPts val="2987"/>
        </a:lnSpc>
        <a:spcBef>
          <a:spcPts val="1067"/>
        </a:spcBef>
        <a:buClr>
          <a:srgbClr val="E48623"/>
        </a:buClr>
        <a:buFont typeface="Arial"/>
        <a:buChar char="•"/>
        <a:defRPr sz="2700" kern="1200" baseline="0">
          <a:solidFill>
            <a:srgbClr val="141313"/>
          </a:solidFill>
          <a:latin typeface="Arial"/>
          <a:ea typeface="+mn-ea"/>
          <a:cs typeface="+mn-cs"/>
        </a:defRPr>
      </a:lvl1pPr>
      <a:lvl2pPr marL="1035021" indent="-304400" algn="l" defTabSz="608803" rtl="0" eaLnBrk="1" latinLnBrk="0" hangingPunct="1">
        <a:lnSpc>
          <a:spcPts val="2987"/>
        </a:lnSpc>
        <a:spcBef>
          <a:spcPts val="1067"/>
        </a:spcBef>
        <a:buClr>
          <a:srgbClr val="E48623"/>
        </a:buClr>
        <a:buFont typeface="Arial"/>
        <a:buChar char="•"/>
        <a:defRPr sz="2700" kern="1200" baseline="0">
          <a:solidFill>
            <a:srgbClr val="141313"/>
          </a:solidFill>
          <a:latin typeface="Arial"/>
          <a:ea typeface="+mn-ea"/>
          <a:cs typeface="+mn-cs"/>
        </a:defRPr>
      </a:lvl2pPr>
      <a:lvl3pPr marL="1643918" indent="-267891" algn="l" defTabSz="608803" rtl="0" eaLnBrk="1" latinLnBrk="0" hangingPunct="1">
        <a:lnSpc>
          <a:spcPts val="2987"/>
        </a:lnSpc>
        <a:spcBef>
          <a:spcPts val="1067"/>
        </a:spcBef>
        <a:buClr>
          <a:srgbClr val="E48623"/>
        </a:buClr>
        <a:buFont typeface="Arial"/>
        <a:buChar char="•"/>
        <a:defRPr sz="2400" kern="1200">
          <a:solidFill>
            <a:srgbClr val="141313"/>
          </a:solidFill>
          <a:latin typeface="Arial"/>
          <a:ea typeface="+mn-ea"/>
          <a:cs typeface="+mn-cs"/>
        </a:defRPr>
      </a:lvl3pPr>
      <a:lvl4pPr marL="2252720" indent="-304400" algn="l" defTabSz="608803" rtl="0" eaLnBrk="1" latinLnBrk="0" hangingPunct="1">
        <a:lnSpc>
          <a:spcPts val="2987"/>
        </a:lnSpc>
        <a:spcBef>
          <a:spcPts val="1067"/>
        </a:spcBef>
        <a:buClr>
          <a:srgbClr val="E48623"/>
        </a:buClr>
        <a:buFont typeface="Arial"/>
        <a:buChar char="–"/>
        <a:defRPr sz="2400" kern="1200">
          <a:solidFill>
            <a:srgbClr val="141313"/>
          </a:solidFill>
          <a:latin typeface="Arial"/>
          <a:ea typeface="+mn-ea"/>
          <a:cs typeface="+mn-cs"/>
        </a:defRPr>
      </a:lvl4pPr>
      <a:lvl5pPr marL="2861520" indent="-304400" algn="l" defTabSz="608803" rtl="0" eaLnBrk="1" latinLnBrk="0" hangingPunct="1">
        <a:lnSpc>
          <a:spcPts val="2987"/>
        </a:lnSpc>
        <a:spcBef>
          <a:spcPts val="1067"/>
        </a:spcBef>
        <a:buClr>
          <a:srgbClr val="E48623"/>
        </a:buClr>
        <a:buFont typeface="Arial"/>
        <a:buChar char="»"/>
        <a:defRPr sz="2400" kern="1200">
          <a:solidFill>
            <a:srgbClr val="141313"/>
          </a:solidFill>
          <a:latin typeface="Arial"/>
          <a:ea typeface="+mn-ea"/>
          <a:cs typeface="+mn-cs"/>
        </a:defRPr>
      </a:lvl5pPr>
      <a:lvl6pPr marL="3348600" indent="-304400" algn="l" defTabSz="608803" rtl="0" eaLnBrk="1" latinLnBrk="0" hangingPunct="1">
        <a:spcBef>
          <a:spcPct val="20000"/>
        </a:spcBef>
        <a:buFont typeface="Arial"/>
        <a:buChar char="•"/>
        <a:defRPr sz="2700" kern="1200">
          <a:solidFill>
            <a:schemeClr val="tx1"/>
          </a:solidFill>
          <a:latin typeface="+mn-lt"/>
          <a:ea typeface="+mn-ea"/>
          <a:cs typeface="+mn-cs"/>
        </a:defRPr>
      </a:lvl6pPr>
      <a:lvl7pPr marL="3957466" indent="-304400" algn="l" defTabSz="608803" rtl="0" eaLnBrk="1" latinLnBrk="0" hangingPunct="1">
        <a:spcBef>
          <a:spcPct val="20000"/>
        </a:spcBef>
        <a:buFont typeface="Arial"/>
        <a:buChar char="•"/>
        <a:defRPr sz="2700" kern="1200">
          <a:solidFill>
            <a:schemeClr val="tx1"/>
          </a:solidFill>
          <a:latin typeface="+mn-lt"/>
          <a:ea typeface="+mn-ea"/>
          <a:cs typeface="+mn-cs"/>
        </a:defRPr>
      </a:lvl7pPr>
      <a:lvl8pPr marL="4566301" indent="-304400" algn="l" defTabSz="608803" rtl="0" eaLnBrk="1" latinLnBrk="0" hangingPunct="1">
        <a:spcBef>
          <a:spcPct val="20000"/>
        </a:spcBef>
        <a:buFont typeface="Arial"/>
        <a:buChar char="•"/>
        <a:defRPr sz="2700" kern="1200">
          <a:solidFill>
            <a:schemeClr val="tx1"/>
          </a:solidFill>
          <a:latin typeface="+mn-lt"/>
          <a:ea typeface="+mn-ea"/>
          <a:cs typeface="+mn-cs"/>
        </a:defRPr>
      </a:lvl8pPr>
      <a:lvl9pPr marL="5175133" indent="-304400" algn="l" defTabSz="60880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803" rtl="0" eaLnBrk="1" latinLnBrk="0" hangingPunct="1">
        <a:defRPr sz="2400" kern="1200">
          <a:solidFill>
            <a:schemeClr val="tx1"/>
          </a:solidFill>
          <a:latin typeface="+mn-lt"/>
          <a:ea typeface="+mn-ea"/>
          <a:cs typeface="+mn-cs"/>
        </a:defRPr>
      </a:lvl1pPr>
      <a:lvl2pPr marL="608803" algn="l" defTabSz="608803" rtl="0" eaLnBrk="1" latinLnBrk="0" hangingPunct="1">
        <a:defRPr sz="2400" kern="1200">
          <a:solidFill>
            <a:schemeClr val="tx1"/>
          </a:solidFill>
          <a:latin typeface="+mn-lt"/>
          <a:ea typeface="+mn-ea"/>
          <a:cs typeface="+mn-cs"/>
        </a:defRPr>
      </a:lvl2pPr>
      <a:lvl3pPr marL="1217700" algn="l" defTabSz="608803" rtl="0" eaLnBrk="1" latinLnBrk="0" hangingPunct="1">
        <a:defRPr sz="2400" kern="1200">
          <a:solidFill>
            <a:schemeClr val="tx1"/>
          </a:solidFill>
          <a:latin typeface="+mn-lt"/>
          <a:ea typeface="+mn-ea"/>
          <a:cs typeface="+mn-cs"/>
        </a:defRPr>
      </a:lvl3pPr>
      <a:lvl4pPr marL="1826533" algn="l" defTabSz="608803" rtl="0" eaLnBrk="1" latinLnBrk="0" hangingPunct="1">
        <a:defRPr sz="2400" kern="1200">
          <a:solidFill>
            <a:schemeClr val="tx1"/>
          </a:solidFill>
          <a:latin typeface="+mn-lt"/>
          <a:ea typeface="+mn-ea"/>
          <a:cs typeface="+mn-cs"/>
        </a:defRPr>
      </a:lvl4pPr>
      <a:lvl5pPr marL="2435398" algn="l" defTabSz="608803" rtl="0" eaLnBrk="1" latinLnBrk="0" hangingPunct="1">
        <a:defRPr sz="2400" kern="1200">
          <a:solidFill>
            <a:schemeClr val="tx1"/>
          </a:solidFill>
          <a:latin typeface="+mn-lt"/>
          <a:ea typeface="+mn-ea"/>
          <a:cs typeface="+mn-cs"/>
        </a:defRPr>
      </a:lvl5pPr>
      <a:lvl6pPr marL="3044200" algn="l" defTabSz="608803" rtl="0" eaLnBrk="1" latinLnBrk="0" hangingPunct="1">
        <a:defRPr sz="2400" kern="1200">
          <a:solidFill>
            <a:schemeClr val="tx1"/>
          </a:solidFill>
          <a:latin typeface="+mn-lt"/>
          <a:ea typeface="+mn-ea"/>
          <a:cs typeface="+mn-cs"/>
        </a:defRPr>
      </a:lvl6pPr>
      <a:lvl7pPr marL="3653003" algn="l" defTabSz="608803" rtl="0" eaLnBrk="1" latinLnBrk="0" hangingPunct="1">
        <a:defRPr sz="2400" kern="1200">
          <a:solidFill>
            <a:schemeClr val="tx1"/>
          </a:solidFill>
          <a:latin typeface="+mn-lt"/>
          <a:ea typeface="+mn-ea"/>
          <a:cs typeface="+mn-cs"/>
        </a:defRPr>
      </a:lvl7pPr>
      <a:lvl8pPr marL="4261867" algn="l" defTabSz="608803" rtl="0" eaLnBrk="1" latinLnBrk="0" hangingPunct="1">
        <a:defRPr sz="2400" kern="1200">
          <a:solidFill>
            <a:schemeClr val="tx1"/>
          </a:solidFill>
          <a:latin typeface="+mn-lt"/>
          <a:ea typeface="+mn-ea"/>
          <a:cs typeface="+mn-cs"/>
        </a:defRPr>
      </a:lvl8pPr>
      <a:lvl9pPr marL="4870714" algn="l" defTabSz="608803"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0"/>
            <a:ext cx="12192000" cy="609600"/>
          </a:xfrm>
          <a:prstGeom prst="rect">
            <a:avLst/>
          </a:prstGeom>
          <a:solidFill>
            <a:srgbClr val="E6942C"/>
          </a:solidFill>
          <a:ln>
            <a:noFill/>
          </a:ln>
          <a:effectLst/>
        </p:spPr>
        <p:style>
          <a:lnRef idx="1">
            <a:schemeClr val="accent1"/>
          </a:lnRef>
          <a:fillRef idx="3">
            <a:schemeClr val="accent1"/>
          </a:fillRef>
          <a:effectRef idx="2">
            <a:schemeClr val="accent1"/>
          </a:effectRef>
          <a:fontRef idx="minor">
            <a:schemeClr val="lt1"/>
          </a:fontRef>
        </p:style>
        <p:txBody>
          <a:bodyPr lIns="121904" tIns="60952" rIns="121904" bIns="60952" rtlCol="0" anchor="ctr"/>
          <a:lstStyle/>
          <a:p>
            <a:pPr algn="ctr" defTabSz="1088351"/>
            <a:endParaRPr lang="en-US" sz="2100" dirty="0">
              <a:solidFill>
                <a:srgbClr val="FFFFFF"/>
              </a:solidFill>
              <a:latin typeface="Calibri"/>
            </a:endParaRPr>
          </a:p>
        </p:txBody>
      </p:sp>
      <p:pic>
        <p:nvPicPr>
          <p:cNvPr id="6" name="Picture 5"/>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94632" y="123493"/>
            <a:ext cx="1152377" cy="362011"/>
          </a:xfrm>
          <a:prstGeom prst="rect">
            <a:avLst/>
          </a:prstGeom>
        </p:spPr>
      </p:pic>
      <p:pic>
        <p:nvPicPr>
          <p:cNvPr id="9" name="Picture 8"/>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1677" y="606639"/>
            <a:ext cx="12205508" cy="6257524"/>
          </a:xfrm>
          <a:prstGeom prst="rect">
            <a:avLst/>
          </a:prstGeom>
        </p:spPr>
      </p:pic>
    </p:spTree>
    <p:extLst>
      <p:ext uri="{BB962C8B-B14F-4D97-AF65-F5344CB8AC3E}">
        <p14:creationId xmlns:p14="http://schemas.microsoft.com/office/powerpoint/2010/main" val="724337131"/>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Lst>
  <p:hf hdr="0" ftr="0" dt="0"/>
  <p:txStyles>
    <p:titleStyle>
      <a:lvl1pPr algn="ctr" defTabSz="609507" rtl="0" eaLnBrk="1" latinLnBrk="0" hangingPunct="1">
        <a:spcBef>
          <a:spcPct val="0"/>
        </a:spcBef>
        <a:buNone/>
        <a:defRPr sz="5900" kern="1200">
          <a:solidFill>
            <a:schemeClr val="tx1"/>
          </a:solidFill>
          <a:latin typeface="+mj-lt"/>
          <a:ea typeface="+mj-ea"/>
          <a:cs typeface="+mj-cs"/>
        </a:defRPr>
      </a:lvl1pPr>
    </p:titleStyle>
    <p:bodyStyle>
      <a:lvl1pPr marL="457131" indent="-457131" algn="l" defTabSz="609507" rtl="0" eaLnBrk="1" latinLnBrk="0" hangingPunct="1">
        <a:spcBef>
          <a:spcPct val="20000"/>
        </a:spcBef>
        <a:buFont typeface="Arial"/>
        <a:buChar char="•"/>
        <a:defRPr sz="4300" kern="1200">
          <a:solidFill>
            <a:schemeClr val="tx1"/>
          </a:solidFill>
          <a:latin typeface="+mn-lt"/>
          <a:ea typeface="+mn-ea"/>
          <a:cs typeface="+mn-cs"/>
        </a:defRPr>
      </a:lvl1pPr>
      <a:lvl2pPr marL="990454" indent="-380944" algn="l" defTabSz="609507" rtl="0" eaLnBrk="1" latinLnBrk="0" hangingPunct="1">
        <a:spcBef>
          <a:spcPct val="20000"/>
        </a:spcBef>
        <a:buFont typeface="Arial"/>
        <a:buChar char="–"/>
        <a:defRPr sz="3700" kern="1200">
          <a:solidFill>
            <a:schemeClr val="tx1"/>
          </a:solidFill>
          <a:latin typeface="+mn-lt"/>
          <a:ea typeface="+mn-ea"/>
          <a:cs typeface="+mn-cs"/>
        </a:defRPr>
      </a:lvl2pPr>
      <a:lvl3pPr marL="1523773" indent="-304752" algn="l" defTabSz="609507" rtl="0" eaLnBrk="1" latinLnBrk="0" hangingPunct="1">
        <a:spcBef>
          <a:spcPct val="20000"/>
        </a:spcBef>
        <a:buFont typeface="Arial"/>
        <a:buChar char="•"/>
        <a:defRPr sz="3200" kern="1200">
          <a:solidFill>
            <a:schemeClr val="tx1"/>
          </a:solidFill>
          <a:latin typeface="+mn-lt"/>
          <a:ea typeface="+mn-ea"/>
          <a:cs typeface="+mn-cs"/>
        </a:defRPr>
      </a:lvl3pPr>
      <a:lvl4pPr marL="2133280" indent="-304752" algn="l" defTabSz="609507" rtl="0" eaLnBrk="1" latinLnBrk="0" hangingPunct="1">
        <a:spcBef>
          <a:spcPct val="20000"/>
        </a:spcBef>
        <a:buFont typeface="Arial"/>
        <a:buChar char="–"/>
        <a:defRPr sz="2700" kern="1200">
          <a:solidFill>
            <a:schemeClr val="tx1"/>
          </a:solidFill>
          <a:latin typeface="+mn-lt"/>
          <a:ea typeface="+mn-ea"/>
          <a:cs typeface="+mn-cs"/>
        </a:defRPr>
      </a:lvl4pPr>
      <a:lvl5pPr marL="2742790" indent="-304752" algn="l" defTabSz="609507" rtl="0" eaLnBrk="1" latinLnBrk="0" hangingPunct="1">
        <a:spcBef>
          <a:spcPct val="20000"/>
        </a:spcBef>
        <a:buFont typeface="Arial"/>
        <a:buChar char="»"/>
        <a:defRPr sz="2700" kern="1200">
          <a:solidFill>
            <a:schemeClr val="tx1"/>
          </a:solidFill>
          <a:latin typeface="+mn-lt"/>
          <a:ea typeface="+mn-ea"/>
          <a:cs typeface="+mn-cs"/>
        </a:defRPr>
      </a:lvl5pPr>
      <a:lvl6pPr marL="3352296" indent="-304752" algn="l" defTabSz="609507" rtl="0" eaLnBrk="1" latinLnBrk="0" hangingPunct="1">
        <a:spcBef>
          <a:spcPct val="20000"/>
        </a:spcBef>
        <a:buFont typeface="Arial"/>
        <a:buChar char="•"/>
        <a:defRPr sz="2700" kern="1200">
          <a:solidFill>
            <a:schemeClr val="tx1"/>
          </a:solidFill>
          <a:latin typeface="+mn-lt"/>
          <a:ea typeface="+mn-ea"/>
          <a:cs typeface="+mn-cs"/>
        </a:defRPr>
      </a:lvl6pPr>
      <a:lvl7pPr marL="3961808" indent="-304752" algn="l" defTabSz="609507" rtl="0" eaLnBrk="1" latinLnBrk="0" hangingPunct="1">
        <a:spcBef>
          <a:spcPct val="20000"/>
        </a:spcBef>
        <a:buFont typeface="Arial"/>
        <a:buChar char="•"/>
        <a:defRPr sz="2700" kern="1200">
          <a:solidFill>
            <a:schemeClr val="tx1"/>
          </a:solidFill>
          <a:latin typeface="+mn-lt"/>
          <a:ea typeface="+mn-ea"/>
          <a:cs typeface="+mn-cs"/>
        </a:defRPr>
      </a:lvl7pPr>
      <a:lvl8pPr marL="4571316" indent="-304752" algn="l" defTabSz="609507" rtl="0" eaLnBrk="1" latinLnBrk="0" hangingPunct="1">
        <a:spcBef>
          <a:spcPct val="20000"/>
        </a:spcBef>
        <a:buFont typeface="Arial"/>
        <a:buChar char="•"/>
        <a:defRPr sz="2700" kern="1200">
          <a:solidFill>
            <a:schemeClr val="tx1"/>
          </a:solidFill>
          <a:latin typeface="+mn-lt"/>
          <a:ea typeface="+mn-ea"/>
          <a:cs typeface="+mn-cs"/>
        </a:defRPr>
      </a:lvl8pPr>
      <a:lvl9pPr marL="5180824" indent="-304752" algn="l" defTabSz="609507"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07" rtl="0" eaLnBrk="1" latinLnBrk="0" hangingPunct="1">
        <a:defRPr sz="2400" kern="1200">
          <a:solidFill>
            <a:schemeClr val="tx1"/>
          </a:solidFill>
          <a:latin typeface="+mn-lt"/>
          <a:ea typeface="+mn-ea"/>
          <a:cs typeface="+mn-cs"/>
        </a:defRPr>
      </a:lvl1pPr>
      <a:lvl2pPr marL="609507" algn="l" defTabSz="609507" rtl="0" eaLnBrk="1" latinLnBrk="0" hangingPunct="1">
        <a:defRPr sz="2400" kern="1200">
          <a:solidFill>
            <a:schemeClr val="tx1"/>
          </a:solidFill>
          <a:latin typeface="+mn-lt"/>
          <a:ea typeface="+mn-ea"/>
          <a:cs typeface="+mn-cs"/>
        </a:defRPr>
      </a:lvl2pPr>
      <a:lvl3pPr marL="1219020" algn="l" defTabSz="609507" rtl="0" eaLnBrk="1" latinLnBrk="0" hangingPunct="1">
        <a:defRPr sz="2400" kern="1200">
          <a:solidFill>
            <a:schemeClr val="tx1"/>
          </a:solidFill>
          <a:latin typeface="+mn-lt"/>
          <a:ea typeface="+mn-ea"/>
          <a:cs typeface="+mn-cs"/>
        </a:defRPr>
      </a:lvl3pPr>
      <a:lvl4pPr marL="1828528" algn="l" defTabSz="609507" rtl="0" eaLnBrk="1" latinLnBrk="0" hangingPunct="1">
        <a:defRPr sz="2400" kern="1200">
          <a:solidFill>
            <a:schemeClr val="tx1"/>
          </a:solidFill>
          <a:latin typeface="+mn-lt"/>
          <a:ea typeface="+mn-ea"/>
          <a:cs typeface="+mn-cs"/>
        </a:defRPr>
      </a:lvl4pPr>
      <a:lvl5pPr marL="2438038" algn="l" defTabSz="609507" rtl="0" eaLnBrk="1" latinLnBrk="0" hangingPunct="1">
        <a:defRPr sz="2400" kern="1200">
          <a:solidFill>
            <a:schemeClr val="tx1"/>
          </a:solidFill>
          <a:latin typeface="+mn-lt"/>
          <a:ea typeface="+mn-ea"/>
          <a:cs typeface="+mn-cs"/>
        </a:defRPr>
      </a:lvl5pPr>
      <a:lvl6pPr marL="3047544" algn="l" defTabSz="609507" rtl="0" eaLnBrk="1" latinLnBrk="0" hangingPunct="1">
        <a:defRPr sz="2400" kern="1200">
          <a:solidFill>
            <a:schemeClr val="tx1"/>
          </a:solidFill>
          <a:latin typeface="+mn-lt"/>
          <a:ea typeface="+mn-ea"/>
          <a:cs typeface="+mn-cs"/>
        </a:defRPr>
      </a:lvl6pPr>
      <a:lvl7pPr marL="3657051" algn="l" defTabSz="609507" rtl="0" eaLnBrk="1" latinLnBrk="0" hangingPunct="1">
        <a:defRPr sz="2400" kern="1200">
          <a:solidFill>
            <a:schemeClr val="tx1"/>
          </a:solidFill>
          <a:latin typeface="+mn-lt"/>
          <a:ea typeface="+mn-ea"/>
          <a:cs typeface="+mn-cs"/>
        </a:defRPr>
      </a:lvl7pPr>
      <a:lvl8pPr marL="4266560" algn="l" defTabSz="609507" rtl="0" eaLnBrk="1" latinLnBrk="0" hangingPunct="1">
        <a:defRPr sz="2400" kern="1200">
          <a:solidFill>
            <a:schemeClr val="tx1"/>
          </a:solidFill>
          <a:latin typeface="+mn-lt"/>
          <a:ea typeface="+mn-ea"/>
          <a:cs typeface="+mn-cs"/>
        </a:defRPr>
      </a:lvl8pPr>
      <a:lvl9pPr marL="4876069" algn="l" defTabSz="609507"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4236723"/>
            <a:ext cx="12192000" cy="2061980"/>
          </a:xfrm>
          <a:prstGeom prst="rect">
            <a:avLst/>
          </a:prstGeom>
          <a:solidFill>
            <a:srgbClr val="F4F7F5"/>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18" rIns="91416" bIns="45718" rtlCol="0" anchor="ctr"/>
          <a:lstStyle/>
          <a:p>
            <a:pPr algn="ctr" defTabSz="914128"/>
            <a:endParaRPr lang="en-US" sz="1900">
              <a:solidFill>
                <a:srgbClr val="FFFFFF"/>
              </a:solidFill>
              <a:latin typeface="Arial"/>
            </a:endParaRPr>
          </a:p>
        </p:txBody>
      </p:sp>
      <p:pic>
        <p:nvPicPr>
          <p:cNvPr id="7" name="Picture 6"/>
          <p:cNvPicPr>
            <a:picLocks noChangeAspect="1"/>
          </p:cNvPicPr>
          <p:nvPr userDrawn="1"/>
        </p:nvPicPr>
        <p:blipFill rotWithShape="1">
          <a:blip r:embed="rId24" cstate="screen">
            <a:extLst>
              <a:ext uri="{28A0092B-C50C-407E-A947-70E740481C1C}">
                <a14:useLocalDpi xmlns:a14="http://schemas.microsoft.com/office/drawing/2010/main"/>
              </a:ext>
            </a:extLst>
          </a:blip>
          <a:srcRect/>
          <a:stretch/>
        </p:blipFill>
        <p:spPr>
          <a:xfrm>
            <a:off x="0" y="0"/>
            <a:ext cx="12192000" cy="4366768"/>
          </a:xfrm>
          <a:prstGeom prst="rect">
            <a:avLst/>
          </a:prstGeom>
        </p:spPr>
      </p:pic>
      <p:sp>
        <p:nvSpPr>
          <p:cNvPr id="2" name="Title Placeholder 1"/>
          <p:cNvSpPr>
            <a:spLocks noGrp="1"/>
          </p:cNvSpPr>
          <p:nvPr>
            <p:ph type="title"/>
          </p:nvPr>
        </p:nvSpPr>
        <p:spPr>
          <a:xfrm>
            <a:off x="838200" y="228600"/>
            <a:ext cx="10515600" cy="1101408"/>
          </a:xfrm>
          <a:prstGeom prst="rect">
            <a:avLst/>
          </a:prstGeom>
        </p:spPr>
        <p:txBody>
          <a:bodyPr vert="horz" lIns="91416" tIns="45718" rIns="91416" bIns="45718" rtlCol="0" anchor="ctr">
            <a:noAutofit/>
          </a:bodyPr>
          <a:lstStyle/>
          <a:p>
            <a:r>
              <a:rPr lang="en-US"/>
              <a:t>Click to edit Master title style</a:t>
            </a:r>
          </a:p>
        </p:txBody>
      </p:sp>
      <p:sp>
        <p:nvSpPr>
          <p:cNvPr id="3" name="Text Placeholder 2"/>
          <p:cNvSpPr>
            <a:spLocks noGrp="1"/>
          </p:cNvSpPr>
          <p:nvPr>
            <p:ph type="body" idx="1"/>
          </p:nvPr>
        </p:nvSpPr>
        <p:spPr>
          <a:xfrm>
            <a:off x="838200" y="1435624"/>
            <a:ext cx="10515600" cy="4745273"/>
          </a:xfrm>
          <a:prstGeom prst="rect">
            <a:avLst/>
          </a:prstGeom>
          <a:noFill/>
        </p:spPr>
        <p:txBody>
          <a:bodyPr vert="horz" lIns="91416" tIns="91416" rIns="91416" bIns="9141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25" cstate="screen">
            <a:alphaModFix amt="50000"/>
            <a:extLst>
              <a:ext uri="{28A0092B-C50C-407E-A947-70E740481C1C}">
                <a14:useLocalDpi xmlns:a14="http://schemas.microsoft.com/office/drawing/2010/main"/>
              </a:ext>
            </a:extLst>
          </a:blip>
          <a:stretch>
            <a:fillRect/>
          </a:stretch>
        </p:blipFill>
        <p:spPr>
          <a:xfrm>
            <a:off x="11570372" y="6334025"/>
            <a:ext cx="336080" cy="408675"/>
          </a:xfrm>
          <a:prstGeom prst="rect">
            <a:avLst/>
          </a:prstGeom>
        </p:spPr>
      </p:pic>
      <p:sp>
        <p:nvSpPr>
          <p:cNvPr id="11" name="Slide Number Placeholder 10"/>
          <p:cNvSpPr>
            <a:spLocks noGrp="1"/>
          </p:cNvSpPr>
          <p:nvPr>
            <p:ph type="sldNum" sz="quarter" idx="4"/>
          </p:nvPr>
        </p:nvSpPr>
        <p:spPr>
          <a:xfrm>
            <a:off x="291059" y="6356352"/>
            <a:ext cx="2743200" cy="365125"/>
          </a:xfrm>
          <a:prstGeom prst="rect">
            <a:avLst/>
          </a:prstGeom>
        </p:spPr>
        <p:txBody>
          <a:bodyPr vert="horz" lIns="91416" tIns="45718" rIns="91416" bIns="45718" rtlCol="0" anchor="ctr"/>
          <a:lstStyle>
            <a:lvl1pPr algn="l">
              <a:defRPr sz="1200">
                <a:solidFill>
                  <a:schemeClr val="tx1">
                    <a:tint val="75000"/>
                  </a:schemeClr>
                </a:solidFill>
              </a:defRPr>
            </a:lvl1pPr>
          </a:lstStyle>
          <a:p>
            <a:pPr defTabSz="914128"/>
            <a:fld id="{660749E9-8438-6148-B851-F13E716FD972}" type="slidenum">
              <a:rPr lang="en-US" smtClean="0">
                <a:solidFill>
                  <a:srgbClr val="353634">
                    <a:tint val="75000"/>
                  </a:srgbClr>
                </a:solidFill>
                <a:latin typeface="Arial"/>
              </a:rPr>
              <a:pPr defTabSz="914128"/>
              <a:t>‹#›</a:t>
            </a:fld>
            <a:endParaRPr lang="en-US">
              <a:solidFill>
                <a:srgbClr val="353634">
                  <a:tint val="75000"/>
                </a:srgbClr>
              </a:solidFill>
              <a:latin typeface="Arial"/>
            </a:endParaRPr>
          </a:p>
        </p:txBody>
      </p:sp>
    </p:spTree>
    <p:extLst>
      <p:ext uri="{BB962C8B-B14F-4D97-AF65-F5344CB8AC3E}">
        <p14:creationId xmlns:p14="http://schemas.microsoft.com/office/powerpoint/2010/main" val="189312604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hf sldNum="0" hdr="0" ftr="0" dt="0"/>
  <p:txStyles>
    <p:titleStyle>
      <a:lvl1pPr algn="l" defTabSz="914128" rtl="0" eaLnBrk="1" latinLnBrk="0" hangingPunct="1">
        <a:lnSpc>
          <a:spcPct val="87000"/>
        </a:lnSpc>
        <a:spcBef>
          <a:spcPct val="0"/>
        </a:spcBef>
        <a:buNone/>
        <a:defRPr sz="3200" b="1" kern="1200">
          <a:solidFill>
            <a:schemeClr val="accent2"/>
          </a:solidFill>
          <a:latin typeface="Lucida Bright" charset="0"/>
          <a:ea typeface="Lucida Bright" charset="0"/>
          <a:cs typeface="Lucida Bright" charset="0"/>
        </a:defRPr>
      </a:lvl1pPr>
    </p:titleStyle>
    <p:bodyStyle>
      <a:lvl1pPr marL="0" indent="0" algn="l" defTabSz="914128" rtl="0" eaLnBrk="1" latinLnBrk="0" hangingPunct="1">
        <a:lnSpc>
          <a:spcPct val="87000"/>
        </a:lnSpc>
        <a:spcBef>
          <a:spcPts val="1800"/>
        </a:spcBef>
        <a:buClr>
          <a:schemeClr val="accent1"/>
        </a:buClr>
        <a:buFont typeface="Arial"/>
        <a:buNone/>
        <a:defRPr sz="3600" kern="1200">
          <a:solidFill>
            <a:schemeClr val="bg2">
              <a:lumMod val="25000"/>
            </a:schemeClr>
          </a:solidFill>
          <a:latin typeface="+mn-lt"/>
          <a:ea typeface="+mn-ea"/>
          <a:cs typeface="+mn-cs"/>
        </a:defRPr>
      </a:lvl1pPr>
      <a:lvl2pPr marL="301656" indent="-301656" algn="l" defTabSz="914128" rtl="0" eaLnBrk="1" latinLnBrk="0" hangingPunct="1">
        <a:lnSpc>
          <a:spcPct val="87000"/>
        </a:lnSpc>
        <a:spcBef>
          <a:spcPts val="800"/>
        </a:spcBef>
        <a:spcAft>
          <a:spcPts val="1200"/>
        </a:spcAft>
        <a:buClr>
          <a:schemeClr val="accent1"/>
        </a:buClr>
        <a:buFont typeface="Arial"/>
        <a:buChar char="•"/>
        <a:defRPr sz="3200" i="0" kern="1200" cap="none" spc="51" baseline="0">
          <a:solidFill>
            <a:schemeClr val="bg2">
              <a:lumMod val="25000"/>
            </a:schemeClr>
          </a:solidFill>
          <a:latin typeface="Arial" charset="0"/>
          <a:ea typeface="Arial" charset="0"/>
          <a:cs typeface="Arial" charset="0"/>
        </a:defRPr>
      </a:lvl2pPr>
      <a:lvl3pPr marL="1142662" indent="-228536" algn="l" defTabSz="914128" rtl="0" eaLnBrk="1" latinLnBrk="0" hangingPunct="1">
        <a:lnSpc>
          <a:spcPct val="87000"/>
        </a:lnSpc>
        <a:spcBef>
          <a:spcPts val="800"/>
        </a:spcBef>
        <a:spcAft>
          <a:spcPts val="1200"/>
        </a:spcAft>
        <a:buClr>
          <a:schemeClr val="accent1"/>
        </a:buClr>
        <a:buFont typeface="Arial"/>
        <a:buChar char="•"/>
        <a:defRPr sz="3200" i="0" kern="1200" cap="none" spc="51" baseline="0">
          <a:solidFill>
            <a:schemeClr val="bg2">
              <a:lumMod val="25000"/>
            </a:schemeClr>
          </a:solidFill>
          <a:latin typeface="Arial" charset="0"/>
          <a:ea typeface="Arial" charset="0"/>
          <a:cs typeface="Arial" charset="0"/>
        </a:defRPr>
      </a:lvl3pPr>
      <a:lvl4pPr marL="1599720" indent="-228536" algn="l" defTabSz="914128" rtl="0" eaLnBrk="1" latinLnBrk="0" hangingPunct="1">
        <a:lnSpc>
          <a:spcPct val="87000"/>
        </a:lnSpc>
        <a:spcBef>
          <a:spcPts val="800"/>
        </a:spcBef>
        <a:spcAft>
          <a:spcPts val="1200"/>
        </a:spcAft>
        <a:buClr>
          <a:schemeClr val="accent1"/>
        </a:buClr>
        <a:buFont typeface="Arial"/>
        <a:buChar char="•"/>
        <a:defRPr sz="3200" i="0" kern="1200" cap="none" spc="51" baseline="0">
          <a:solidFill>
            <a:schemeClr val="bg2">
              <a:lumMod val="25000"/>
            </a:schemeClr>
          </a:solidFill>
          <a:latin typeface="Arial" charset="0"/>
          <a:ea typeface="Arial" charset="0"/>
          <a:cs typeface="Arial" charset="0"/>
        </a:defRPr>
      </a:lvl4pPr>
      <a:lvl5pPr marL="2056779" indent="-228536" algn="l" defTabSz="914128" rtl="0" eaLnBrk="1" latinLnBrk="0" hangingPunct="1">
        <a:lnSpc>
          <a:spcPct val="87000"/>
        </a:lnSpc>
        <a:spcBef>
          <a:spcPts val="800"/>
        </a:spcBef>
        <a:spcAft>
          <a:spcPts val="1200"/>
        </a:spcAft>
        <a:buClr>
          <a:schemeClr val="accent1"/>
        </a:buClr>
        <a:buFont typeface="Arial"/>
        <a:buChar char="•"/>
        <a:defRPr sz="3200" i="0" kern="1200" cap="none" spc="51" baseline="0">
          <a:solidFill>
            <a:schemeClr val="bg2">
              <a:lumMod val="25000"/>
            </a:schemeClr>
          </a:solidFill>
          <a:latin typeface="Arial" charset="0"/>
          <a:ea typeface="Arial" charset="0"/>
          <a:cs typeface="Arial" charset="0"/>
        </a:defRPr>
      </a:lvl5pPr>
      <a:lvl6pPr marL="2513848" indent="-228536" algn="l" defTabSz="914128" rtl="0" eaLnBrk="1" latinLnBrk="0" hangingPunct="1">
        <a:lnSpc>
          <a:spcPct val="90000"/>
        </a:lnSpc>
        <a:spcBef>
          <a:spcPts val="500"/>
        </a:spcBef>
        <a:buFont typeface="Arial"/>
        <a:buChar char="•"/>
        <a:defRPr sz="1900" kern="1200">
          <a:solidFill>
            <a:schemeClr val="tx1"/>
          </a:solidFill>
          <a:latin typeface="+mn-lt"/>
          <a:ea typeface="+mn-ea"/>
          <a:cs typeface="+mn-cs"/>
        </a:defRPr>
      </a:lvl6pPr>
      <a:lvl7pPr marL="2970912" indent="-228536" algn="l" defTabSz="914128" rtl="0" eaLnBrk="1" latinLnBrk="0" hangingPunct="1">
        <a:lnSpc>
          <a:spcPct val="90000"/>
        </a:lnSpc>
        <a:spcBef>
          <a:spcPts val="500"/>
        </a:spcBef>
        <a:buFont typeface="Arial"/>
        <a:buChar char="•"/>
        <a:defRPr sz="1900" kern="1200">
          <a:solidFill>
            <a:schemeClr val="tx1"/>
          </a:solidFill>
          <a:latin typeface="+mn-lt"/>
          <a:ea typeface="+mn-ea"/>
          <a:cs typeface="+mn-cs"/>
        </a:defRPr>
      </a:lvl7pPr>
      <a:lvl8pPr marL="3427976" indent="-228536" algn="l" defTabSz="914128" rtl="0" eaLnBrk="1" latinLnBrk="0" hangingPunct="1">
        <a:lnSpc>
          <a:spcPct val="90000"/>
        </a:lnSpc>
        <a:spcBef>
          <a:spcPts val="500"/>
        </a:spcBef>
        <a:buFont typeface="Arial"/>
        <a:buChar char="•"/>
        <a:defRPr sz="1900" kern="1200">
          <a:solidFill>
            <a:schemeClr val="tx1"/>
          </a:solidFill>
          <a:latin typeface="+mn-lt"/>
          <a:ea typeface="+mn-ea"/>
          <a:cs typeface="+mn-cs"/>
        </a:defRPr>
      </a:lvl8pPr>
      <a:lvl9pPr marL="3885046" indent="-228536" algn="l" defTabSz="914128" rtl="0" eaLnBrk="1" latinLnBrk="0" hangingPunct="1">
        <a:lnSpc>
          <a:spcPct val="90000"/>
        </a:lnSpc>
        <a:spcBef>
          <a:spcPts val="500"/>
        </a:spcBef>
        <a:buFont typeface="Arial"/>
        <a:buChar char="•"/>
        <a:defRPr sz="1900" kern="1200">
          <a:solidFill>
            <a:schemeClr val="tx1"/>
          </a:solidFill>
          <a:latin typeface="+mn-lt"/>
          <a:ea typeface="+mn-ea"/>
          <a:cs typeface="+mn-cs"/>
        </a:defRPr>
      </a:lvl9pPr>
    </p:bodyStyle>
    <p:otherStyle>
      <a:defPPr>
        <a:defRPr lang="en-US"/>
      </a:defPPr>
      <a:lvl1pPr marL="0" algn="l" defTabSz="914128" rtl="0" eaLnBrk="1" latinLnBrk="0" hangingPunct="1">
        <a:defRPr sz="1900" kern="1200">
          <a:solidFill>
            <a:schemeClr val="tx1"/>
          </a:solidFill>
          <a:latin typeface="+mn-lt"/>
          <a:ea typeface="+mn-ea"/>
          <a:cs typeface="+mn-cs"/>
        </a:defRPr>
      </a:lvl1pPr>
      <a:lvl2pPr marL="457059" algn="l" defTabSz="914128" rtl="0" eaLnBrk="1" latinLnBrk="0" hangingPunct="1">
        <a:defRPr sz="1900" kern="1200">
          <a:solidFill>
            <a:schemeClr val="tx1"/>
          </a:solidFill>
          <a:latin typeface="+mn-lt"/>
          <a:ea typeface="+mn-ea"/>
          <a:cs typeface="+mn-cs"/>
        </a:defRPr>
      </a:lvl2pPr>
      <a:lvl3pPr marL="914128" algn="l" defTabSz="914128" rtl="0" eaLnBrk="1" latinLnBrk="0" hangingPunct="1">
        <a:defRPr sz="1900" kern="1200">
          <a:solidFill>
            <a:schemeClr val="tx1"/>
          </a:solidFill>
          <a:latin typeface="+mn-lt"/>
          <a:ea typeface="+mn-ea"/>
          <a:cs typeface="+mn-cs"/>
        </a:defRPr>
      </a:lvl3pPr>
      <a:lvl4pPr marL="1371192" algn="l" defTabSz="914128" rtl="0" eaLnBrk="1" latinLnBrk="0" hangingPunct="1">
        <a:defRPr sz="1900" kern="1200">
          <a:solidFill>
            <a:schemeClr val="tx1"/>
          </a:solidFill>
          <a:latin typeface="+mn-lt"/>
          <a:ea typeface="+mn-ea"/>
          <a:cs typeface="+mn-cs"/>
        </a:defRPr>
      </a:lvl4pPr>
      <a:lvl5pPr marL="1828256" algn="l" defTabSz="914128" rtl="0" eaLnBrk="1" latinLnBrk="0" hangingPunct="1">
        <a:defRPr sz="1900" kern="1200">
          <a:solidFill>
            <a:schemeClr val="tx1"/>
          </a:solidFill>
          <a:latin typeface="+mn-lt"/>
          <a:ea typeface="+mn-ea"/>
          <a:cs typeface="+mn-cs"/>
        </a:defRPr>
      </a:lvl5pPr>
      <a:lvl6pPr marL="2285326" algn="l" defTabSz="914128" rtl="0" eaLnBrk="1" latinLnBrk="0" hangingPunct="1">
        <a:defRPr sz="1900" kern="1200">
          <a:solidFill>
            <a:schemeClr val="tx1"/>
          </a:solidFill>
          <a:latin typeface="+mn-lt"/>
          <a:ea typeface="+mn-ea"/>
          <a:cs typeface="+mn-cs"/>
        </a:defRPr>
      </a:lvl6pPr>
      <a:lvl7pPr marL="2742382" algn="l" defTabSz="914128" rtl="0" eaLnBrk="1" latinLnBrk="0" hangingPunct="1">
        <a:defRPr sz="1900" kern="1200">
          <a:solidFill>
            <a:schemeClr val="tx1"/>
          </a:solidFill>
          <a:latin typeface="+mn-lt"/>
          <a:ea typeface="+mn-ea"/>
          <a:cs typeface="+mn-cs"/>
        </a:defRPr>
      </a:lvl7pPr>
      <a:lvl8pPr marL="3199440" algn="l" defTabSz="914128" rtl="0" eaLnBrk="1" latinLnBrk="0" hangingPunct="1">
        <a:defRPr sz="1900" kern="1200">
          <a:solidFill>
            <a:schemeClr val="tx1"/>
          </a:solidFill>
          <a:latin typeface="+mn-lt"/>
          <a:ea typeface="+mn-ea"/>
          <a:cs typeface="+mn-cs"/>
        </a:defRPr>
      </a:lvl8pPr>
      <a:lvl9pPr marL="3656499" algn="l" defTabSz="914128"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jpg"/><Relationship Id="rId5" Type="http://schemas.openxmlformats.org/officeDocument/2006/relationships/image" Target="../media/image38.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 Id="rId3"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15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 Id="rId3" Type="http://schemas.openxmlformats.org/officeDocument/2006/relationships/image" Target="../media/image6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58.png"/><Relationship Id="rId1" Type="http://schemas.openxmlformats.org/officeDocument/2006/relationships/slideLayout" Target="../slideLayouts/slideLayout15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1.png"/><Relationship Id="rId1" Type="http://schemas.openxmlformats.org/officeDocument/2006/relationships/slideLayout" Target="../slideLayouts/slideLayout1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58.png"/><Relationship Id="rId6" Type="http://schemas.openxmlformats.org/officeDocument/2006/relationships/image" Target="../media/image62.png"/><Relationship Id="rId1" Type="http://schemas.openxmlformats.org/officeDocument/2006/relationships/slideLayout" Target="../slideLayouts/slideLayout15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58.png"/><Relationship Id="rId1" Type="http://schemas.openxmlformats.org/officeDocument/2006/relationships/slideLayout" Target="../slideLayouts/slideLayout15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59.png"/><Relationship Id="rId1" Type="http://schemas.openxmlformats.org/officeDocument/2006/relationships/slideLayout" Target="../slideLayouts/slideLayout16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0" Type="http://schemas.openxmlformats.org/officeDocument/2006/relationships/image" Target="../media/image79.png"/><Relationship Id="rId21" Type="http://schemas.openxmlformats.org/officeDocument/2006/relationships/image" Target="../media/image80.jpeg"/><Relationship Id="rId22" Type="http://schemas.openxmlformats.org/officeDocument/2006/relationships/image" Target="../media/image81.png"/><Relationship Id="rId23" Type="http://schemas.openxmlformats.org/officeDocument/2006/relationships/image" Target="../media/image82.png"/><Relationship Id="rId24" Type="http://schemas.openxmlformats.org/officeDocument/2006/relationships/image" Target="../media/image83.png"/><Relationship Id="rId25" Type="http://schemas.openxmlformats.org/officeDocument/2006/relationships/image" Target="../media/image84.png"/><Relationship Id="rId26" Type="http://schemas.openxmlformats.org/officeDocument/2006/relationships/image" Target="../media/image85.png"/><Relationship Id="rId27" Type="http://schemas.openxmlformats.org/officeDocument/2006/relationships/image" Target="../media/image58.png"/><Relationship Id="rId28" Type="http://schemas.openxmlformats.org/officeDocument/2006/relationships/image" Target="../media/image86.jpeg"/><Relationship Id="rId29" Type="http://schemas.openxmlformats.org/officeDocument/2006/relationships/image" Target="../media/image87.jpeg"/><Relationship Id="rId1" Type="http://schemas.openxmlformats.org/officeDocument/2006/relationships/slideLayout" Target="../slideLayouts/slideLayout157.xml"/><Relationship Id="rId2" Type="http://schemas.openxmlformats.org/officeDocument/2006/relationships/notesSlide" Target="../notesSlides/notesSlide19.xml"/><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4.png"/><Relationship Id="rId30" Type="http://schemas.openxmlformats.org/officeDocument/2006/relationships/image" Target="../media/image88.jpeg"/><Relationship Id="rId31" Type="http://schemas.openxmlformats.org/officeDocument/2006/relationships/image" Target="../media/image89.jpeg"/><Relationship Id="rId32" Type="http://schemas.openxmlformats.org/officeDocument/2006/relationships/image" Target="../media/image90.jpeg"/><Relationship Id="rId9" Type="http://schemas.openxmlformats.org/officeDocument/2006/relationships/image" Target="../media/image68.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33" Type="http://schemas.openxmlformats.org/officeDocument/2006/relationships/image" Target="../media/image91.jpeg"/><Relationship Id="rId34" Type="http://schemas.openxmlformats.org/officeDocument/2006/relationships/image" Target="../media/image92.jpeg"/><Relationship Id="rId10" Type="http://schemas.openxmlformats.org/officeDocument/2006/relationships/image" Target="../media/image69.png"/><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png"/><Relationship Id="rId14" Type="http://schemas.openxmlformats.org/officeDocument/2006/relationships/image" Target="../media/image73.jpeg"/><Relationship Id="rId15" Type="http://schemas.openxmlformats.org/officeDocument/2006/relationships/image" Target="../media/image74.png"/><Relationship Id="rId16" Type="http://schemas.openxmlformats.org/officeDocument/2006/relationships/image" Target="../media/image75.png"/><Relationship Id="rId17" Type="http://schemas.openxmlformats.org/officeDocument/2006/relationships/image" Target="../media/image76.png"/><Relationship Id="rId18" Type="http://schemas.openxmlformats.org/officeDocument/2006/relationships/image" Target="../media/image77.png"/><Relationship Id="rId19" Type="http://schemas.openxmlformats.org/officeDocument/2006/relationships/image" Target="../media/image78.png"/></Relationships>
</file>

<file path=ppt/slides/_rels/slide2.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png"/><Relationship Id="rId5" Type="http://schemas.openxmlformats.org/officeDocument/2006/relationships/image" Target="../media/image32.png"/><Relationship Id="rId6" Type="http://schemas.openxmlformats.org/officeDocument/2006/relationships/image" Target="../media/image41.jpeg"/><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93.jpeg"/><Relationship Id="rId4" Type="http://schemas.openxmlformats.org/officeDocument/2006/relationships/image" Target="../media/image59.png"/><Relationship Id="rId1" Type="http://schemas.openxmlformats.org/officeDocument/2006/relationships/slideLayout" Target="../slideLayouts/slideLayout16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jpg"/><Relationship Id="rId5" Type="http://schemas.openxmlformats.org/officeDocument/2006/relationships/image" Target="../media/image96.png"/><Relationship Id="rId6" Type="http://schemas.openxmlformats.org/officeDocument/2006/relationships/image" Target="../media/image97.png"/><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jpg"/><Relationship Id="rId5" Type="http://schemas.openxmlformats.org/officeDocument/2006/relationships/image" Target="../media/image96.png"/><Relationship Id="rId6" Type="http://schemas.openxmlformats.org/officeDocument/2006/relationships/image" Target="../media/image97.png"/><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4" Type="http://schemas.microsoft.com/office/2007/relationships/hdphoto" Target="../media/hdphoto1.wdp"/><Relationship Id="rId5" Type="http://schemas.openxmlformats.org/officeDocument/2006/relationships/image" Target="../media/image99.jpeg"/><Relationship Id="rId1" Type="http://schemas.openxmlformats.org/officeDocument/2006/relationships/slideLayout" Target="../slideLayouts/slideLayout16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100.png"/><Relationship Id="rId1" Type="http://schemas.openxmlformats.org/officeDocument/2006/relationships/slideLayout" Target="../slideLayouts/slideLayout17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32.png"/><Relationship Id="rId1" Type="http://schemas.openxmlformats.org/officeDocument/2006/relationships/slideLayout" Target="../slideLayouts/slideLayout17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32.png"/><Relationship Id="rId1" Type="http://schemas.openxmlformats.org/officeDocument/2006/relationships/slideLayout" Target="../slideLayouts/slideLayout17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16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0.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08.png"/><Relationship Id="rId8" Type="http://schemas.openxmlformats.org/officeDocument/2006/relationships/image" Target="../media/image109.png"/><Relationship Id="rId1" Type="http://schemas.openxmlformats.org/officeDocument/2006/relationships/slideLayout" Target="../slideLayouts/slideLayout16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0.png"/><Relationship Id="rId5" Type="http://schemas.openxmlformats.org/officeDocument/2006/relationships/image" Target="../media/image32.png"/><Relationship Id="rId1" Type="http://schemas.openxmlformats.org/officeDocument/2006/relationships/slideLayout" Target="../slideLayouts/slideLayout14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8.xml"/><Relationship Id="rId2" Type="http://schemas.openxmlformats.org/officeDocument/2006/relationships/notesSlide" Target="../notesSlides/notesSlide31.xml"/><Relationship Id="rId3" Type="http://schemas.openxmlformats.org/officeDocument/2006/relationships/image" Target="../media/image110.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8.xml"/><Relationship Id="rId2" Type="http://schemas.openxmlformats.org/officeDocument/2006/relationships/notesSlide" Target="../notesSlides/notesSlide32.xml"/><Relationship Id="rId3" Type="http://schemas.openxmlformats.org/officeDocument/2006/relationships/image" Target="../media/image111.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image" Target="../media/image1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image" Target="../media/image113.jpeg"/><Relationship Id="rId4" Type="http://schemas.openxmlformats.org/officeDocument/2006/relationships/image" Target="../media/image54.png"/><Relationship Id="rId5" Type="http://schemas.openxmlformats.org/officeDocument/2006/relationships/image" Target="../media/image114.jpg"/><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115.png"/><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35.xml"/><Relationship Id="rId3" Type="http://schemas.openxmlformats.org/officeDocument/2006/relationships/image" Target="../media/image11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36.xml"/><Relationship Id="rId3" Type="http://schemas.openxmlformats.org/officeDocument/2006/relationships/image" Target="../media/image11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37.xml"/><Relationship Id="rId3" Type="http://schemas.openxmlformats.org/officeDocument/2006/relationships/image" Target="../media/image1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4.xml"/><Relationship Id="rId3" Type="http://schemas.openxmlformats.org/officeDocument/2006/relationships/image" Target="../media/image4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38.xml"/><Relationship Id="rId3" Type="http://schemas.openxmlformats.org/officeDocument/2006/relationships/image" Target="../media/image11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39.xml"/><Relationship Id="rId3" Type="http://schemas.openxmlformats.org/officeDocument/2006/relationships/image" Target="../media/image116.jpg"/></Relationships>
</file>

<file path=ppt/slides/_rels/slide5.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16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jpeg"/><Relationship Id="rId7" Type="http://schemas.openxmlformats.org/officeDocument/2006/relationships/image" Target="../media/image54.png"/><Relationship Id="rId1" Type="http://schemas.openxmlformats.org/officeDocument/2006/relationships/slideLayout" Target="../slideLayouts/slideLayout15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 Id="rId3" Type="http://schemas.openxmlformats.org/officeDocument/2006/relationships/image" Target="../media/image55.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l="-12566" r="13799"/>
          <a:stretch/>
        </p:blipFill>
        <p:spPr>
          <a:solidFill>
            <a:srgbClr val="F4F5F5"/>
          </a:solidFill>
        </p:spPr>
      </p:pic>
      <p:pic>
        <p:nvPicPr>
          <p:cNvPr id="8" name="Picture 7" descr="Professionals Meeting.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1" name="Rectangle 10"/>
          <p:cNvSpPr/>
          <p:nvPr/>
        </p:nvSpPr>
        <p:spPr>
          <a:xfrm>
            <a:off x="0" y="4295003"/>
            <a:ext cx="10571692" cy="1512587"/>
          </a:xfrm>
          <a:prstGeom prst="rect">
            <a:avLst/>
          </a:prstGeom>
          <a:solidFill>
            <a:srgbClr val="5C3A7B">
              <a:alpha val="9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69882" y="4505397"/>
            <a:ext cx="9562233" cy="1815882"/>
          </a:xfrm>
          <a:prstGeom prst="rect">
            <a:avLst/>
          </a:prstGeom>
          <a:noFill/>
        </p:spPr>
        <p:txBody>
          <a:bodyPr wrap="none" rtlCol="0">
            <a:spAutoFit/>
          </a:bodyPr>
          <a:lstStyle/>
          <a:p>
            <a:pPr algn="ctr"/>
            <a:r>
              <a:rPr lang="en-US" sz="3200" b="1" dirty="0">
                <a:solidFill>
                  <a:schemeClr val="bg1"/>
                </a:solidFill>
                <a:latin typeface="Lucida Bright"/>
                <a:cs typeface="Lucida Bright"/>
              </a:rPr>
              <a:t>Affordable Legal and Identity Theft Solutions</a:t>
            </a:r>
          </a:p>
          <a:p>
            <a:pPr algn="ctr"/>
            <a:r>
              <a:rPr lang="en-US" sz="3200" b="1" dirty="0">
                <a:solidFill>
                  <a:schemeClr val="bg1"/>
                </a:solidFill>
                <a:latin typeface="Lucida Bright"/>
                <a:cs typeface="Lucida Bright"/>
              </a:rPr>
              <a:t>For Individuals, Families and Businesses</a:t>
            </a:r>
          </a:p>
          <a:p>
            <a:pPr algn="ctr"/>
            <a:endParaRPr lang="en-US" sz="4800" b="1" dirty="0">
              <a:solidFill>
                <a:schemeClr val="bg1"/>
              </a:solidFill>
              <a:latin typeface="Lucida Bright"/>
              <a:cs typeface="Lucida Bright"/>
            </a:endParaRPr>
          </a:p>
        </p:txBody>
      </p:sp>
      <p:pic>
        <p:nvPicPr>
          <p:cNvPr id="2" name="Picture 1" descr="HRMC Harvard Logo High Res (PURPL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52232" y="689213"/>
            <a:ext cx="3839767" cy="565392"/>
          </a:xfrm>
          <a:prstGeom prst="rect">
            <a:avLst/>
          </a:prstGeom>
        </p:spPr>
      </p:pic>
    </p:spTree>
    <p:extLst>
      <p:ext uri="{BB962C8B-B14F-4D97-AF65-F5344CB8AC3E}">
        <p14:creationId xmlns:p14="http://schemas.microsoft.com/office/powerpoint/2010/main" val="401764462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xmlns:p14="http://schemas.microsoft.com/office/powerpoint/2010/mai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87263" y="1663655"/>
            <a:ext cx="7404740" cy="5194348"/>
          </a:xfrm>
          <a:prstGeom prst="rect">
            <a:avLst/>
          </a:prstGeom>
        </p:spPr>
      </p:pic>
      <p:sp>
        <p:nvSpPr>
          <p:cNvPr id="5" name="Title 4"/>
          <p:cNvSpPr>
            <a:spLocks noGrp="1"/>
          </p:cNvSpPr>
          <p:nvPr>
            <p:ph type="title"/>
          </p:nvPr>
        </p:nvSpPr>
        <p:spPr>
          <a:xfrm>
            <a:off x="987288" y="955367"/>
            <a:ext cx="10073581" cy="645584"/>
          </a:xfrm>
        </p:spPr>
        <p:txBody>
          <a:bodyPr/>
          <a:lstStyle/>
          <a:p>
            <a:r>
              <a:rPr lang="en-US" dirty="0"/>
              <a:t>The Main Reasons people Don’t Seek Legal Counsel</a:t>
            </a:r>
          </a:p>
        </p:txBody>
      </p:sp>
      <p:sp>
        <p:nvSpPr>
          <p:cNvPr id="6" name="Content Placeholder 5"/>
          <p:cNvSpPr>
            <a:spLocks noGrp="1"/>
          </p:cNvSpPr>
          <p:nvPr>
            <p:ph idx="1"/>
          </p:nvPr>
        </p:nvSpPr>
        <p:spPr>
          <a:xfrm>
            <a:off x="736591" y="2019616"/>
            <a:ext cx="10048068" cy="3840423"/>
          </a:xfrm>
        </p:spPr>
        <p:txBody>
          <a:bodyPr/>
          <a:lstStyle/>
          <a:p>
            <a:pPr>
              <a:buClr>
                <a:srgbClr val="7030A0"/>
              </a:buClr>
            </a:pPr>
            <a:r>
              <a:rPr lang="en-US" dirty="0"/>
              <a:t>They are intimidated by lawyers</a:t>
            </a:r>
          </a:p>
          <a:p>
            <a:pPr>
              <a:buClr>
                <a:srgbClr val="7030A0"/>
              </a:buClr>
            </a:pPr>
            <a:r>
              <a:rPr lang="en-US" dirty="0"/>
              <a:t>They don’t know who to call</a:t>
            </a:r>
          </a:p>
          <a:p>
            <a:pPr>
              <a:buClr>
                <a:srgbClr val="7030A0"/>
              </a:buClr>
            </a:pPr>
            <a:r>
              <a:rPr lang="en-US" dirty="0"/>
              <a:t>They believe it would cost too much</a:t>
            </a:r>
          </a:p>
          <a:p>
            <a:pPr marL="0" indent="0">
              <a:buClr>
                <a:srgbClr val="7030A0"/>
              </a:buClr>
              <a:buNone/>
            </a:pPr>
            <a:r>
              <a:rPr lang="en-US" b="1" dirty="0">
                <a:solidFill>
                  <a:srgbClr val="7030A0"/>
                </a:solidFill>
              </a:rPr>
              <a:t>The Most Common </a:t>
            </a:r>
            <a:br>
              <a:rPr lang="en-US" b="1" dirty="0">
                <a:solidFill>
                  <a:srgbClr val="7030A0"/>
                </a:solidFill>
              </a:rPr>
            </a:br>
            <a:r>
              <a:rPr lang="en-US" b="1" dirty="0">
                <a:solidFill>
                  <a:srgbClr val="7030A0"/>
                </a:solidFill>
              </a:rPr>
              <a:t>Responses to a Legal Dispute</a:t>
            </a:r>
          </a:p>
          <a:p>
            <a:pPr>
              <a:buClr>
                <a:srgbClr val="7030A0"/>
              </a:buClr>
            </a:pPr>
            <a:r>
              <a:rPr lang="en-US" dirty="0"/>
              <a:t>Ignore the problem</a:t>
            </a:r>
          </a:p>
          <a:p>
            <a:pPr>
              <a:buClr>
                <a:srgbClr val="7030A0"/>
              </a:buClr>
            </a:pPr>
            <a:r>
              <a:rPr lang="en-US" dirty="0"/>
              <a:t>Try to handle it personally</a:t>
            </a:r>
          </a:p>
        </p:txBody>
      </p:sp>
      <p:sp>
        <p:nvSpPr>
          <p:cNvPr id="8" name="Rectangle 7"/>
          <p:cNvSpPr/>
          <p:nvPr/>
        </p:nvSpPr>
        <p:spPr>
          <a:xfrm>
            <a:off x="744992" y="6270404"/>
            <a:ext cx="8084541" cy="410369"/>
          </a:xfrm>
          <a:prstGeom prst="rect">
            <a:avLst/>
          </a:prstGeom>
        </p:spPr>
        <p:txBody>
          <a:bodyPr wrap="square" lIns="0" tIns="0" rIns="0" bIns="0">
            <a:spAutoFit/>
          </a:bodyPr>
          <a:lstStyle/>
          <a:p>
            <a:pPr defTabSz="913289"/>
            <a:r>
              <a:rPr lang="en-US" sz="1300" dirty="0">
                <a:solidFill>
                  <a:srgbClr val="141313"/>
                </a:solidFill>
                <a:latin typeface="Arial"/>
                <a:ea typeface="Arial"/>
                <a:cs typeface="Arial"/>
              </a:rPr>
              <a:t>Source: </a:t>
            </a:r>
            <a:r>
              <a:rPr lang="en-US" sz="1300" i="1" dirty="0">
                <a:solidFill>
                  <a:srgbClr val="141313"/>
                </a:solidFill>
                <a:latin typeface="Arial"/>
                <a:ea typeface="Arial"/>
                <a:cs typeface="Arial"/>
              </a:rPr>
              <a:t>The Legal Needs of American Families. A Research Study </a:t>
            </a:r>
            <a:br>
              <a:rPr lang="en-US" sz="1300" i="1" dirty="0">
                <a:solidFill>
                  <a:srgbClr val="141313"/>
                </a:solidFill>
                <a:latin typeface="Arial"/>
                <a:ea typeface="Arial"/>
                <a:cs typeface="Arial"/>
              </a:rPr>
            </a:br>
            <a:r>
              <a:rPr lang="en-US" sz="1300" i="1" dirty="0">
                <a:solidFill>
                  <a:srgbClr val="141313"/>
                </a:solidFill>
                <a:latin typeface="Arial"/>
                <a:ea typeface="Arial"/>
                <a:cs typeface="Arial"/>
              </a:rPr>
              <a:t>Conducted by Decision Analyst, Inc. Commissioned by LegalShield</a:t>
            </a:r>
          </a:p>
        </p:txBody>
      </p:sp>
      <p:sp>
        <p:nvSpPr>
          <p:cNvPr id="9" name="Rectangle 8"/>
          <p:cNvSpPr/>
          <p:nvPr/>
        </p:nvSpPr>
        <p:spPr>
          <a:xfrm>
            <a:off x="7" y="2"/>
            <a:ext cx="12191999" cy="1021652"/>
          </a:xfrm>
          <a:prstGeom prst="rect">
            <a:avLst/>
          </a:prstGeom>
          <a:solidFill>
            <a:srgbClr val="795C8F"/>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8" rIns="91420" bIns="45718" rtlCol="0" anchor="ctr"/>
          <a:lstStyle/>
          <a:p>
            <a:pPr algn="ctr" defTabSz="914173"/>
            <a:endParaRPr lang="en-US" sz="1900">
              <a:solidFill>
                <a:srgbClr val="FFFFFF"/>
              </a:solidFill>
              <a:latin typeface="Arial"/>
            </a:endParaRPr>
          </a:p>
        </p:txBody>
      </p:sp>
      <p:sp>
        <p:nvSpPr>
          <p:cNvPr id="10" name="Title 1"/>
          <p:cNvSpPr txBox="1">
            <a:spLocks/>
          </p:cNvSpPr>
          <p:nvPr/>
        </p:nvSpPr>
        <p:spPr>
          <a:xfrm>
            <a:off x="3028947" y="162083"/>
            <a:ext cx="8928340" cy="638677"/>
          </a:xfrm>
          <a:prstGeom prst="rect">
            <a:avLst/>
          </a:prstGeom>
        </p:spPr>
        <p:txBody>
          <a:bodyPr vert="horz" wrap="square" lIns="0" tIns="0" rIns="0" bIns="0" rtlCol="0" anchor="ctr" anchorCtr="0">
            <a:noAutofit/>
          </a:bodyPr>
          <a:lstStyle>
            <a:lvl1pPr algn="l" defTabSz="457200" rtl="0" eaLnBrk="1" latinLnBrk="0" hangingPunct="1">
              <a:lnSpc>
                <a:spcPct val="90000"/>
              </a:lnSpc>
              <a:spcBef>
                <a:spcPct val="0"/>
              </a:spcBef>
              <a:buNone/>
              <a:defRPr sz="1400" b="0" kern="0" cap="all" spc="120">
                <a:solidFill>
                  <a:srgbClr val="72736F"/>
                </a:solidFill>
                <a:latin typeface="Arial Black"/>
                <a:ea typeface="+mj-ea"/>
                <a:cs typeface="Arial Black"/>
              </a:defRPr>
            </a:lvl1pPr>
          </a:lstStyle>
          <a:p>
            <a:pPr algn="r"/>
            <a:r>
              <a:rPr lang="en-US" dirty="0">
                <a:solidFill>
                  <a:prstClr val="white"/>
                </a:solidFill>
              </a:rPr>
              <a:t>The NEED</a:t>
            </a:r>
          </a:p>
        </p:txBody>
      </p:sp>
    </p:spTree>
    <p:extLst>
      <p:ext uri="{BB962C8B-B14F-4D97-AF65-F5344CB8AC3E}">
        <p14:creationId xmlns:p14="http://schemas.microsoft.com/office/powerpoint/2010/main" val="44050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1000"/>
                                        <p:tgtEl>
                                          <p:spTgt spid="6">
                                            <p:txEl>
                                              <p:pRg st="3" end="3"/>
                                            </p:txEl>
                                          </p:spTgt>
                                        </p:tgtEl>
                                      </p:cBhvr>
                                    </p:animEffect>
                                    <p:anim calcmode="lin" valueType="num">
                                      <p:cBhvr>
                                        <p:cTn id="2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fade">
                                      <p:cBhvr>
                                        <p:cTn id="29" dur="1000"/>
                                        <p:tgtEl>
                                          <p:spTgt spid="6">
                                            <p:txEl>
                                              <p:pRg st="4" end="4"/>
                                            </p:txEl>
                                          </p:spTgt>
                                        </p:tgtEl>
                                      </p:cBhvr>
                                    </p:animEffect>
                                    <p:anim calcmode="lin" valueType="num">
                                      <p:cBhvr>
                                        <p:cTn id="3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xEl>
                                              <p:pRg st="5" end="5"/>
                                            </p:txEl>
                                          </p:spTgt>
                                        </p:tgtEl>
                                        <p:attrNameLst>
                                          <p:attrName>style.visibility</p:attrName>
                                        </p:attrNameLst>
                                      </p:cBhvr>
                                      <p:to>
                                        <p:strVal val="visible"/>
                                      </p:to>
                                    </p:set>
                                    <p:animEffect transition="in" filter="fade">
                                      <p:cBhvr>
                                        <p:cTn id="34" dur="1000"/>
                                        <p:tgtEl>
                                          <p:spTgt spid="6">
                                            <p:txEl>
                                              <p:pRg st="5" end="5"/>
                                            </p:txEl>
                                          </p:spTgt>
                                        </p:tgtEl>
                                      </p:cBhvr>
                                    </p:animEffect>
                                    <p:anim calcmode="lin" valueType="num">
                                      <p:cBhvr>
                                        <p:cTn id="35"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 y="708812"/>
            <a:ext cx="5367876" cy="6149189"/>
            <a:chOff x="2" y="534028"/>
            <a:chExt cx="4025907" cy="4611892"/>
          </a:xfrm>
        </p:grpSpPr>
        <p:pic>
          <p:nvPicPr>
            <p:cNvPr id="19" name="Picture 1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 y="534028"/>
              <a:ext cx="4025907" cy="4611892"/>
            </a:xfrm>
            <a:prstGeom prst="rect">
              <a:avLst/>
            </a:prstGeom>
          </p:spPr>
        </p:pic>
        <p:sp>
          <p:nvSpPr>
            <p:cNvPr id="20" name="Rectangle 19"/>
            <p:cNvSpPr/>
            <p:nvPr/>
          </p:nvSpPr>
          <p:spPr>
            <a:xfrm>
              <a:off x="1436409" y="1019503"/>
              <a:ext cx="1853330" cy="3436095"/>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173"/>
              <a:endParaRPr lang="en-US" sz="2400">
                <a:solidFill>
                  <a:srgbClr val="FFFFFF"/>
                </a:solidFill>
                <a:latin typeface="Arial"/>
              </a:endParaRPr>
            </a:p>
          </p:txBody>
        </p:sp>
      </p:grpSp>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23068" y="1355144"/>
            <a:ext cx="2463251" cy="4582429"/>
          </a:xfrm>
          <a:prstGeom prst="rect">
            <a:avLst/>
          </a:prstGeom>
        </p:spPr>
      </p:pic>
      <p:sp>
        <p:nvSpPr>
          <p:cNvPr id="50" name="Content Placeholder 2"/>
          <p:cNvSpPr>
            <a:spLocks noGrp="1"/>
          </p:cNvSpPr>
          <p:nvPr>
            <p:ph idx="4294967295"/>
          </p:nvPr>
        </p:nvSpPr>
        <p:spPr>
          <a:xfrm>
            <a:off x="5638800" y="1978319"/>
            <a:ext cx="6553200" cy="4332932"/>
          </a:xfrm>
        </p:spPr>
        <p:txBody>
          <a:bodyPr>
            <a:normAutofit/>
          </a:bodyPr>
          <a:lstStyle/>
          <a:p>
            <a:pPr>
              <a:lnSpc>
                <a:spcPct val="100000"/>
              </a:lnSpc>
              <a:spcBef>
                <a:spcPts val="0"/>
              </a:spcBef>
              <a:spcAft>
                <a:spcPts val="1200"/>
              </a:spcAft>
            </a:pPr>
            <a:r>
              <a:rPr lang="en-US" sz="2400" b="1" dirty="0">
                <a:solidFill>
                  <a:srgbClr val="926DAE"/>
                </a:solidFill>
              </a:rPr>
              <a:t>Schedule Of Services:</a:t>
            </a:r>
          </a:p>
          <a:p>
            <a:pPr>
              <a:lnSpc>
                <a:spcPct val="100000"/>
              </a:lnSpc>
              <a:spcBef>
                <a:spcPts val="0"/>
              </a:spcBef>
              <a:spcAft>
                <a:spcPts val="1200"/>
              </a:spcAft>
            </a:pPr>
            <a:r>
              <a:rPr lang="en-US" sz="2400" b="1" dirty="0">
                <a:solidFill>
                  <a:schemeClr val="tx2"/>
                </a:solidFill>
              </a:rPr>
              <a:t>Unlimited Legal Advice &amp; Consultation</a:t>
            </a:r>
          </a:p>
          <a:p>
            <a:pPr>
              <a:lnSpc>
                <a:spcPct val="100000"/>
              </a:lnSpc>
              <a:spcBef>
                <a:spcPts val="0"/>
              </a:spcBef>
              <a:spcAft>
                <a:spcPts val="1200"/>
              </a:spcAft>
            </a:pPr>
            <a:r>
              <a:rPr lang="en-US" sz="2400" b="1" dirty="0">
                <a:solidFill>
                  <a:schemeClr val="tx2"/>
                </a:solidFill>
              </a:rPr>
              <a:t>Contract and Document Review Service </a:t>
            </a:r>
          </a:p>
          <a:p>
            <a:pPr>
              <a:lnSpc>
                <a:spcPct val="100000"/>
              </a:lnSpc>
              <a:spcBef>
                <a:spcPts val="0"/>
              </a:spcBef>
              <a:spcAft>
                <a:spcPts val="1200"/>
              </a:spcAft>
            </a:pPr>
            <a:r>
              <a:rPr lang="en-US" sz="2400" b="1" dirty="0">
                <a:solidFill>
                  <a:schemeClr val="tx2"/>
                </a:solidFill>
              </a:rPr>
              <a:t>Attorney Generated Letters and Phone Calls To Help Resolve Disputes/Concerns</a:t>
            </a:r>
          </a:p>
          <a:p>
            <a:pPr>
              <a:lnSpc>
                <a:spcPct val="100000"/>
              </a:lnSpc>
              <a:spcBef>
                <a:spcPts val="0"/>
              </a:spcBef>
              <a:spcAft>
                <a:spcPts val="1200"/>
              </a:spcAft>
            </a:pPr>
            <a:r>
              <a:rPr lang="en-US" sz="2400" b="1" dirty="0">
                <a:solidFill>
                  <a:schemeClr val="tx2"/>
                </a:solidFill>
              </a:rPr>
              <a:t>Legal Forms and Contracts Generator</a:t>
            </a:r>
          </a:p>
          <a:p>
            <a:pPr>
              <a:lnSpc>
                <a:spcPct val="100000"/>
              </a:lnSpc>
              <a:spcBef>
                <a:spcPts val="0"/>
              </a:spcBef>
              <a:spcAft>
                <a:spcPts val="1200"/>
              </a:spcAft>
            </a:pPr>
            <a:r>
              <a:rPr lang="en-US" sz="2400" b="1" dirty="0">
                <a:solidFill>
                  <a:schemeClr val="tx2"/>
                </a:solidFill>
              </a:rPr>
              <a:t>IRS Audit Assistance </a:t>
            </a:r>
            <a:r>
              <a:rPr lang="en-US" sz="2400" dirty="0">
                <a:solidFill>
                  <a:schemeClr val="tx2"/>
                </a:solidFill>
              </a:rPr>
              <a:t>(50 hrs. per year)</a:t>
            </a:r>
          </a:p>
          <a:p>
            <a:pPr>
              <a:lnSpc>
                <a:spcPct val="100000"/>
              </a:lnSpc>
              <a:spcBef>
                <a:spcPts val="0"/>
              </a:spcBef>
              <a:spcAft>
                <a:spcPts val="1200"/>
              </a:spcAft>
            </a:pPr>
            <a:r>
              <a:rPr lang="en-US" sz="2400" b="1" dirty="0">
                <a:solidFill>
                  <a:schemeClr val="tx2"/>
                </a:solidFill>
              </a:rPr>
              <a:t>Civil Trial Defense Protection </a:t>
            </a:r>
            <a:r>
              <a:rPr lang="en-US" sz="2400" dirty="0">
                <a:solidFill>
                  <a:schemeClr val="tx2"/>
                </a:solidFill>
              </a:rPr>
              <a:t>(60 hrs. </a:t>
            </a:r>
            <a:r>
              <a:rPr lang="en-US" sz="2000" dirty="0">
                <a:solidFill>
                  <a:schemeClr val="tx2"/>
                </a:solidFill>
              </a:rPr>
              <a:t>+++++)</a:t>
            </a:r>
          </a:p>
        </p:txBody>
      </p:sp>
      <p:grpSp>
        <p:nvGrpSpPr>
          <p:cNvPr id="15" name="Group 14"/>
          <p:cNvGrpSpPr/>
          <p:nvPr/>
        </p:nvGrpSpPr>
        <p:grpSpPr>
          <a:xfrm>
            <a:off x="532717" y="708812"/>
            <a:ext cx="849779" cy="849779"/>
            <a:chOff x="399538" y="534028"/>
            <a:chExt cx="637334" cy="637334"/>
          </a:xfrm>
        </p:grpSpPr>
        <p:sp>
          <p:nvSpPr>
            <p:cNvPr id="14" name="Rectangle 13"/>
            <p:cNvSpPr/>
            <p:nvPr/>
          </p:nvSpPr>
          <p:spPr>
            <a:xfrm>
              <a:off x="479502" y="730405"/>
              <a:ext cx="485078" cy="30202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173"/>
              <a:endParaRPr lang="en-US" sz="2400">
                <a:solidFill>
                  <a:srgbClr val="FFFFFF"/>
                </a:solidFill>
                <a:latin typeface="Arial"/>
              </a:endParaRPr>
            </a:p>
          </p:txBody>
        </p:sp>
        <p:pic>
          <p:nvPicPr>
            <p:cNvPr id="51" name="Picture 5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9538" y="534028"/>
              <a:ext cx="637334" cy="637334"/>
            </a:xfrm>
            <a:prstGeom prst="rect">
              <a:avLst/>
            </a:prstGeom>
          </p:spPr>
        </p:pic>
      </p:grpSp>
      <p:sp>
        <p:nvSpPr>
          <p:cNvPr id="17" name="Oval 16"/>
          <p:cNvSpPr/>
          <p:nvPr/>
        </p:nvSpPr>
        <p:spPr>
          <a:xfrm>
            <a:off x="1773998" y="2636283"/>
            <a:ext cx="1535921" cy="527824"/>
          </a:xfrm>
          <a:prstGeom prst="ellipse">
            <a:avLst/>
          </a:prstGeom>
          <a:noFill/>
          <a:ln w="50800">
            <a:solidFill>
              <a:schemeClr val="accent1"/>
            </a:solidFill>
          </a:ln>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2" name="Rectangle 1">
            <a:extLst>
              <a:ext uri="{FF2B5EF4-FFF2-40B4-BE49-F238E27FC236}">
                <a16:creationId xmlns:a16="http://schemas.microsoft.com/office/drawing/2014/main" xmlns="" id="{28738A28-ED42-4275-8B97-50A4EB1C0350}"/>
              </a:ext>
            </a:extLst>
          </p:cNvPr>
          <p:cNvSpPr/>
          <p:nvPr/>
        </p:nvSpPr>
        <p:spPr>
          <a:xfrm>
            <a:off x="5158060" y="438616"/>
            <a:ext cx="6876328" cy="1200325"/>
          </a:xfrm>
          <a:prstGeom prst="rect">
            <a:avLst/>
          </a:prstGeom>
        </p:spPr>
        <p:txBody>
          <a:bodyPr wrap="square" lIns="91420" tIns="45718" rIns="91420" bIns="45718">
            <a:spAutoFit/>
          </a:bodyPr>
          <a:lstStyle/>
          <a:p>
            <a:pPr defTabSz="914173"/>
            <a:r>
              <a:rPr lang="en-US" sz="3600" b="1" dirty="0">
                <a:solidFill>
                  <a:srgbClr val="472C59"/>
                </a:solidFill>
                <a:latin typeface="Lucida Bright" charset="0"/>
              </a:rPr>
              <a:t>With LegalShield Just Tap. Call. Get Equal Access.</a:t>
            </a:r>
            <a:endParaRPr lang="en-US" sz="1200" dirty="0">
              <a:solidFill>
                <a:srgbClr val="472C59"/>
              </a:solidFill>
              <a:latin typeface="Arial"/>
            </a:endParaRPr>
          </a:p>
        </p:txBody>
      </p:sp>
      <p:sp>
        <p:nvSpPr>
          <p:cNvPr id="16" name="Rectangle 15">
            <a:extLst>
              <a:ext uri="{FF2B5EF4-FFF2-40B4-BE49-F238E27FC236}">
                <a16:creationId xmlns:a16="http://schemas.microsoft.com/office/drawing/2014/main" xmlns="" id="{6F613B72-8457-4FF2-9B16-5DAFFB83136C}"/>
              </a:ext>
            </a:extLst>
          </p:cNvPr>
          <p:cNvSpPr/>
          <p:nvPr/>
        </p:nvSpPr>
        <p:spPr>
          <a:xfrm>
            <a:off x="5638800" y="6306997"/>
            <a:ext cx="5879739" cy="390705"/>
          </a:xfrm>
          <a:prstGeom prst="rect">
            <a:avLst/>
          </a:prstGeom>
        </p:spPr>
        <p:txBody>
          <a:bodyPr wrap="square" lIns="0" tIns="0" rIns="0" bIns="0">
            <a:spAutoFit/>
          </a:bodyPr>
          <a:lstStyle/>
          <a:p>
            <a:pPr defTabSz="1218870">
              <a:lnSpc>
                <a:spcPts val="1000"/>
              </a:lnSpc>
              <a:defRPr/>
            </a:pPr>
            <a:r>
              <a:rPr lang="en-US" sz="1100" kern="0">
                <a:solidFill>
                  <a:srgbClr val="D7D7D7">
                    <a:lumMod val="50000"/>
                  </a:srgbClr>
                </a:solidFill>
                <a:latin typeface="Arial"/>
              </a:rPr>
              <a:t>Exclusions and limitations apply. Services and benefits vary by state/province. </a:t>
            </a:r>
          </a:p>
          <a:p>
            <a:pPr defTabSz="1218870">
              <a:lnSpc>
                <a:spcPts val="1000"/>
              </a:lnSpc>
              <a:defRPr/>
            </a:pPr>
            <a:r>
              <a:rPr lang="en-US" sz="1100" kern="0">
                <a:solidFill>
                  <a:srgbClr val="D7D7D7">
                    <a:lumMod val="50000"/>
                  </a:srgbClr>
                </a:solidFill>
                <a:latin typeface="Arial"/>
              </a:rPr>
              <a:t>See www.legalshield.com/fullplandetails [and select your state/province] for specifics. </a:t>
            </a:r>
          </a:p>
          <a:p>
            <a:pPr defTabSz="1218870">
              <a:lnSpc>
                <a:spcPts val="1000"/>
              </a:lnSpc>
              <a:defRPr/>
            </a:pPr>
            <a:r>
              <a:rPr lang="en-US" sz="1100" kern="0">
                <a:solidFill>
                  <a:srgbClr val="D7D7D7">
                    <a:lumMod val="50000"/>
                  </a:srgbClr>
                </a:solidFill>
                <a:latin typeface="Arial"/>
              </a:rPr>
              <a:t>Please review a contract for complete terms, conditions and exclusions before purchase.</a:t>
            </a:r>
            <a:endParaRPr lang="en-US" sz="1100" kern="0">
              <a:solidFill>
                <a:srgbClr val="D7D7D7">
                  <a:lumMod val="50000"/>
                </a:srgbClr>
              </a:solidFill>
              <a:latin typeface="Arial"/>
              <a:cs typeface="Arial"/>
            </a:endParaRPr>
          </a:p>
        </p:txBody>
      </p:sp>
    </p:spTree>
    <p:extLst>
      <p:ext uri="{BB962C8B-B14F-4D97-AF65-F5344CB8AC3E}">
        <p14:creationId xmlns:p14="http://schemas.microsoft.com/office/powerpoint/2010/main" val="813750279"/>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0">
                                            <p:txEl>
                                              <p:pRg st="0" end="0"/>
                                            </p:txEl>
                                          </p:spTgt>
                                        </p:tgtEl>
                                        <p:attrNameLst>
                                          <p:attrName>style.visibility</p:attrName>
                                        </p:attrNameLst>
                                      </p:cBhvr>
                                      <p:to>
                                        <p:strVal val="visible"/>
                                      </p:to>
                                    </p:set>
                                    <p:animEffect transition="in" filter="fade">
                                      <p:cBhvr>
                                        <p:cTn id="12" dur="500"/>
                                        <p:tgtEl>
                                          <p:spTgt spid="50">
                                            <p:txEl>
                                              <p:pRg st="0" end="0"/>
                                            </p:txEl>
                                          </p:spTgt>
                                        </p:tgtEl>
                                      </p:cBhvr>
                                    </p:animEffect>
                                    <p:anim calcmode="lin" valueType="num">
                                      <p:cBhvr>
                                        <p:cTn id="13"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0">
                                            <p:txEl>
                                              <p:pRg st="1" end="1"/>
                                            </p:txEl>
                                          </p:spTgt>
                                        </p:tgtEl>
                                        <p:attrNameLst>
                                          <p:attrName>style.visibility</p:attrName>
                                        </p:attrNameLst>
                                      </p:cBhvr>
                                      <p:to>
                                        <p:strVal val="visible"/>
                                      </p:to>
                                    </p:set>
                                    <p:animEffect transition="in" filter="fade">
                                      <p:cBhvr>
                                        <p:cTn id="19" dur="500"/>
                                        <p:tgtEl>
                                          <p:spTgt spid="50">
                                            <p:txEl>
                                              <p:pRg st="1" end="1"/>
                                            </p:txEl>
                                          </p:spTgt>
                                        </p:tgtEl>
                                      </p:cBhvr>
                                    </p:animEffect>
                                    <p:anim calcmode="lin" valueType="num">
                                      <p:cBhvr>
                                        <p:cTn id="20" dur="500" fill="hold"/>
                                        <p:tgtEl>
                                          <p:spTgt spid="50">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5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0">
                                            <p:txEl>
                                              <p:pRg st="2" end="2"/>
                                            </p:txEl>
                                          </p:spTgt>
                                        </p:tgtEl>
                                        <p:attrNameLst>
                                          <p:attrName>style.visibility</p:attrName>
                                        </p:attrNameLst>
                                      </p:cBhvr>
                                      <p:to>
                                        <p:strVal val="visible"/>
                                      </p:to>
                                    </p:set>
                                    <p:animEffect transition="in" filter="fade">
                                      <p:cBhvr>
                                        <p:cTn id="26" dur="500"/>
                                        <p:tgtEl>
                                          <p:spTgt spid="50">
                                            <p:txEl>
                                              <p:pRg st="2" end="2"/>
                                            </p:txEl>
                                          </p:spTgt>
                                        </p:tgtEl>
                                      </p:cBhvr>
                                    </p:animEffect>
                                    <p:anim calcmode="lin" valueType="num">
                                      <p:cBhvr>
                                        <p:cTn id="27" dur="500" fill="hold"/>
                                        <p:tgtEl>
                                          <p:spTgt spid="50">
                                            <p:txEl>
                                              <p:pRg st="2" end="2"/>
                                            </p:txEl>
                                          </p:spTgt>
                                        </p:tgtEl>
                                        <p:attrNameLst>
                                          <p:attrName>ppt_x</p:attrName>
                                        </p:attrNameLst>
                                      </p:cBhvr>
                                      <p:tavLst>
                                        <p:tav tm="0">
                                          <p:val>
                                            <p:strVal val="#ppt_x"/>
                                          </p:val>
                                        </p:tav>
                                        <p:tav tm="100000">
                                          <p:val>
                                            <p:strVal val="#ppt_x"/>
                                          </p:val>
                                        </p:tav>
                                      </p:tavLst>
                                    </p:anim>
                                    <p:anim calcmode="lin" valueType="num">
                                      <p:cBhvr>
                                        <p:cTn id="28" dur="500" fill="hold"/>
                                        <p:tgtEl>
                                          <p:spTgt spid="5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0">
                                            <p:txEl>
                                              <p:pRg st="3" end="3"/>
                                            </p:txEl>
                                          </p:spTgt>
                                        </p:tgtEl>
                                        <p:attrNameLst>
                                          <p:attrName>style.visibility</p:attrName>
                                        </p:attrNameLst>
                                      </p:cBhvr>
                                      <p:to>
                                        <p:strVal val="visible"/>
                                      </p:to>
                                    </p:set>
                                    <p:animEffect transition="in" filter="fade">
                                      <p:cBhvr>
                                        <p:cTn id="33" dur="500"/>
                                        <p:tgtEl>
                                          <p:spTgt spid="50">
                                            <p:txEl>
                                              <p:pRg st="3" end="3"/>
                                            </p:txEl>
                                          </p:spTgt>
                                        </p:tgtEl>
                                      </p:cBhvr>
                                    </p:animEffect>
                                    <p:anim calcmode="lin" valueType="num">
                                      <p:cBhvr>
                                        <p:cTn id="34" dur="500" fill="hold"/>
                                        <p:tgtEl>
                                          <p:spTgt spid="50">
                                            <p:txEl>
                                              <p:pRg st="3" end="3"/>
                                            </p:txEl>
                                          </p:spTgt>
                                        </p:tgtEl>
                                        <p:attrNameLst>
                                          <p:attrName>ppt_x</p:attrName>
                                        </p:attrNameLst>
                                      </p:cBhvr>
                                      <p:tavLst>
                                        <p:tav tm="0">
                                          <p:val>
                                            <p:strVal val="#ppt_x"/>
                                          </p:val>
                                        </p:tav>
                                        <p:tav tm="100000">
                                          <p:val>
                                            <p:strVal val="#ppt_x"/>
                                          </p:val>
                                        </p:tav>
                                      </p:tavLst>
                                    </p:anim>
                                    <p:anim calcmode="lin" valueType="num">
                                      <p:cBhvr>
                                        <p:cTn id="35" dur="500" fill="hold"/>
                                        <p:tgtEl>
                                          <p:spTgt spid="5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0">
                                            <p:txEl>
                                              <p:pRg st="4" end="4"/>
                                            </p:txEl>
                                          </p:spTgt>
                                        </p:tgtEl>
                                        <p:attrNameLst>
                                          <p:attrName>style.visibility</p:attrName>
                                        </p:attrNameLst>
                                      </p:cBhvr>
                                      <p:to>
                                        <p:strVal val="visible"/>
                                      </p:to>
                                    </p:set>
                                    <p:animEffect transition="in" filter="fade">
                                      <p:cBhvr>
                                        <p:cTn id="40" dur="500"/>
                                        <p:tgtEl>
                                          <p:spTgt spid="50">
                                            <p:txEl>
                                              <p:pRg st="4" end="4"/>
                                            </p:txEl>
                                          </p:spTgt>
                                        </p:tgtEl>
                                      </p:cBhvr>
                                    </p:animEffect>
                                    <p:anim calcmode="lin" valueType="num">
                                      <p:cBhvr>
                                        <p:cTn id="41" dur="500" fill="hold"/>
                                        <p:tgtEl>
                                          <p:spTgt spid="50">
                                            <p:txEl>
                                              <p:pRg st="4" end="4"/>
                                            </p:txEl>
                                          </p:spTgt>
                                        </p:tgtEl>
                                        <p:attrNameLst>
                                          <p:attrName>ppt_x</p:attrName>
                                        </p:attrNameLst>
                                      </p:cBhvr>
                                      <p:tavLst>
                                        <p:tav tm="0">
                                          <p:val>
                                            <p:strVal val="#ppt_x"/>
                                          </p:val>
                                        </p:tav>
                                        <p:tav tm="100000">
                                          <p:val>
                                            <p:strVal val="#ppt_x"/>
                                          </p:val>
                                        </p:tav>
                                      </p:tavLst>
                                    </p:anim>
                                    <p:anim calcmode="lin" valueType="num">
                                      <p:cBhvr>
                                        <p:cTn id="42" dur="500" fill="hold"/>
                                        <p:tgtEl>
                                          <p:spTgt spid="5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50">
                                            <p:txEl>
                                              <p:pRg st="5" end="5"/>
                                            </p:txEl>
                                          </p:spTgt>
                                        </p:tgtEl>
                                        <p:attrNameLst>
                                          <p:attrName>style.visibility</p:attrName>
                                        </p:attrNameLst>
                                      </p:cBhvr>
                                      <p:to>
                                        <p:strVal val="visible"/>
                                      </p:to>
                                    </p:set>
                                    <p:animEffect transition="in" filter="fade">
                                      <p:cBhvr>
                                        <p:cTn id="47" dur="500"/>
                                        <p:tgtEl>
                                          <p:spTgt spid="50">
                                            <p:txEl>
                                              <p:pRg st="5" end="5"/>
                                            </p:txEl>
                                          </p:spTgt>
                                        </p:tgtEl>
                                      </p:cBhvr>
                                    </p:animEffect>
                                    <p:anim calcmode="lin" valueType="num">
                                      <p:cBhvr>
                                        <p:cTn id="48" dur="500" fill="hold"/>
                                        <p:tgtEl>
                                          <p:spTgt spid="50">
                                            <p:txEl>
                                              <p:pRg st="5" end="5"/>
                                            </p:txEl>
                                          </p:spTgt>
                                        </p:tgtEl>
                                        <p:attrNameLst>
                                          <p:attrName>ppt_x</p:attrName>
                                        </p:attrNameLst>
                                      </p:cBhvr>
                                      <p:tavLst>
                                        <p:tav tm="0">
                                          <p:val>
                                            <p:strVal val="#ppt_x"/>
                                          </p:val>
                                        </p:tav>
                                        <p:tav tm="100000">
                                          <p:val>
                                            <p:strVal val="#ppt_x"/>
                                          </p:val>
                                        </p:tav>
                                      </p:tavLst>
                                    </p:anim>
                                    <p:anim calcmode="lin" valueType="num">
                                      <p:cBhvr>
                                        <p:cTn id="49" dur="500" fill="hold"/>
                                        <p:tgtEl>
                                          <p:spTgt spid="5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50">
                                            <p:txEl>
                                              <p:pRg st="6" end="6"/>
                                            </p:txEl>
                                          </p:spTgt>
                                        </p:tgtEl>
                                        <p:attrNameLst>
                                          <p:attrName>style.visibility</p:attrName>
                                        </p:attrNameLst>
                                      </p:cBhvr>
                                      <p:to>
                                        <p:strVal val="visible"/>
                                      </p:to>
                                    </p:set>
                                    <p:animEffect transition="in" filter="fade">
                                      <p:cBhvr>
                                        <p:cTn id="54" dur="500"/>
                                        <p:tgtEl>
                                          <p:spTgt spid="50">
                                            <p:txEl>
                                              <p:pRg st="6" end="6"/>
                                            </p:txEl>
                                          </p:spTgt>
                                        </p:tgtEl>
                                      </p:cBhvr>
                                    </p:animEffect>
                                    <p:anim calcmode="lin" valueType="num">
                                      <p:cBhvr>
                                        <p:cTn id="55" dur="500" fill="hold"/>
                                        <p:tgtEl>
                                          <p:spTgt spid="50">
                                            <p:txEl>
                                              <p:pRg st="6" end="6"/>
                                            </p:txEl>
                                          </p:spTgt>
                                        </p:tgtEl>
                                        <p:attrNameLst>
                                          <p:attrName>ppt_x</p:attrName>
                                        </p:attrNameLst>
                                      </p:cBhvr>
                                      <p:tavLst>
                                        <p:tav tm="0">
                                          <p:val>
                                            <p:strVal val="#ppt_x"/>
                                          </p:val>
                                        </p:tav>
                                        <p:tav tm="100000">
                                          <p:val>
                                            <p:strVal val="#ppt_x"/>
                                          </p:val>
                                        </p:tav>
                                      </p:tavLst>
                                    </p:anim>
                                    <p:anim calcmode="lin" valueType="num">
                                      <p:cBhvr>
                                        <p:cTn id="56" dur="500" fill="hold"/>
                                        <p:tgtEl>
                                          <p:spTgt spid="50">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_half_adopt.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607568"/>
            <a:ext cx="5787136" cy="6250432"/>
          </a:xfrm>
          <a:prstGeom prst="rect">
            <a:avLst/>
          </a:prstGeom>
        </p:spPr>
      </p:pic>
      <p:sp>
        <p:nvSpPr>
          <p:cNvPr id="3" name="Content Placeholder 2"/>
          <p:cNvSpPr>
            <a:spLocks noGrp="1"/>
          </p:cNvSpPr>
          <p:nvPr>
            <p:ph idx="1"/>
          </p:nvPr>
        </p:nvSpPr>
        <p:spPr>
          <a:xfrm>
            <a:off x="6089651" y="1880174"/>
            <a:ext cx="5506212" cy="2685585"/>
          </a:xfrm>
        </p:spPr>
        <p:txBody>
          <a:bodyPr>
            <a:noAutofit/>
          </a:bodyPr>
          <a:lstStyle/>
          <a:p>
            <a:pPr marL="0" indent="0">
              <a:lnSpc>
                <a:spcPct val="100000"/>
              </a:lnSpc>
              <a:spcBef>
                <a:spcPts val="0"/>
              </a:spcBef>
              <a:spcAft>
                <a:spcPts val="1200"/>
              </a:spcAft>
              <a:buNone/>
            </a:pPr>
            <a:r>
              <a:rPr lang="en-US" sz="2800" b="1" dirty="0">
                <a:solidFill>
                  <a:srgbClr val="926DAE"/>
                </a:solidFill>
              </a:rPr>
              <a:t>Family/Domestic Services:</a:t>
            </a:r>
          </a:p>
          <a:p>
            <a:pPr marL="0" indent="0">
              <a:lnSpc>
                <a:spcPct val="100000"/>
              </a:lnSpc>
              <a:spcBef>
                <a:spcPts val="0"/>
              </a:spcBef>
              <a:spcAft>
                <a:spcPts val="1200"/>
              </a:spcAft>
              <a:buNone/>
            </a:pPr>
            <a:r>
              <a:rPr lang="en-US" sz="2400" dirty="0">
                <a:solidFill>
                  <a:srgbClr val="000000"/>
                </a:solidFill>
              </a:rPr>
              <a:t>(90 day waiting period)</a:t>
            </a:r>
            <a:endParaRPr lang="en-US" sz="2400" b="1" dirty="0">
              <a:solidFill>
                <a:srgbClr val="000000"/>
              </a:solidFill>
            </a:endParaRPr>
          </a:p>
          <a:p>
            <a:pPr marL="952361" lvl="2" indent="-342900">
              <a:lnSpc>
                <a:spcPts val="2320"/>
              </a:lnSpc>
              <a:spcBef>
                <a:spcPts val="533"/>
              </a:spcBef>
              <a:buClr>
                <a:srgbClr val="660066"/>
              </a:buClr>
            </a:pPr>
            <a:r>
              <a:rPr lang="en-US" b="1" dirty="0">
                <a:solidFill>
                  <a:srgbClr val="000000"/>
                </a:solidFill>
              </a:rPr>
              <a:t>Uncontested Divorce</a:t>
            </a:r>
          </a:p>
          <a:p>
            <a:pPr marL="952361" lvl="2" indent="-342900">
              <a:lnSpc>
                <a:spcPts val="2320"/>
              </a:lnSpc>
              <a:spcBef>
                <a:spcPts val="533"/>
              </a:spcBef>
              <a:buClr>
                <a:srgbClr val="660066"/>
              </a:buClr>
            </a:pPr>
            <a:r>
              <a:rPr lang="en-US" b="1" dirty="0">
                <a:solidFill>
                  <a:srgbClr val="000000"/>
                </a:solidFill>
              </a:rPr>
              <a:t>Uncontested Adoption</a:t>
            </a:r>
          </a:p>
          <a:p>
            <a:pPr marL="952361" lvl="2" indent="-342900">
              <a:lnSpc>
                <a:spcPts val="2320"/>
              </a:lnSpc>
              <a:spcBef>
                <a:spcPts val="533"/>
              </a:spcBef>
              <a:buClr>
                <a:srgbClr val="660066"/>
              </a:buClr>
            </a:pPr>
            <a:r>
              <a:rPr lang="en-US" b="1" dirty="0">
                <a:solidFill>
                  <a:srgbClr val="000000"/>
                </a:solidFill>
              </a:rPr>
              <a:t>Uncontested Separation/Annulment</a:t>
            </a:r>
          </a:p>
          <a:p>
            <a:pPr marL="952361" lvl="2" indent="-342900">
              <a:lnSpc>
                <a:spcPts val="2320"/>
              </a:lnSpc>
              <a:spcBef>
                <a:spcPts val="533"/>
              </a:spcBef>
              <a:buClr>
                <a:srgbClr val="660066"/>
              </a:buClr>
            </a:pPr>
            <a:r>
              <a:rPr lang="en-US" b="1" dirty="0">
                <a:solidFill>
                  <a:srgbClr val="000000"/>
                </a:solidFill>
              </a:rPr>
              <a:t>Uncontested Name Change</a:t>
            </a:r>
          </a:p>
          <a:p>
            <a:pPr marL="853248" lvl="2" indent="-243787">
              <a:lnSpc>
                <a:spcPts val="2320"/>
              </a:lnSpc>
              <a:spcBef>
                <a:spcPts val="533"/>
              </a:spcBef>
              <a:buClr>
                <a:srgbClr val="002842"/>
              </a:buClr>
            </a:pPr>
            <a:endParaRPr lang="en-US" sz="2100" dirty="0"/>
          </a:p>
          <a:p>
            <a:pPr marL="853248" lvl="2" indent="-243787">
              <a:lnSpc>
                <a:spcPts val="2320"/>
              </a:lnSpc>
              <a:spcBef>
                <a:spcPts val="533"/>
              </a:spcBef>
              <a:buClr>
                <a:srgbClr val="002842"/>
              </a:buClr>
            </a:pPr>
            <a:endParaRPr lang="en-US" sz="2100" dirty="0"/>
          </a:p>
        </p:txBody>
      </p:sp>
      <p:sp>
        <p:nvSpPr>
          <p:cNvPr id="9" name="Slide Number Placeholder 3"/>
          <p:cNvSpPr txBox="1">
            <a:spLocks/>
          </p:cNvSpPr>
          <p:nvPr/>
        </p:nvSpPr>
        <p:spPr>
          <a:xfrm>
            <a:off x="127001" y="6365876"/>
            <a:ext cx="795867" cy="365125"/>
          </a:xfrm>
          <a:prstGeom prst="rect">
            <a:avLst/>
          </a:prstGeom>
          <a:noFill/>
        </p:spPr>
        <p:txBody>
          <a:bodyPr vert="horz" lIns="108828" tIns="54413" rIns="108828" bIns="54413" rtlCol="0" anchor="b" anchorCtr="0"/>
          <a:lstStyle>
            <a:defPPr>
              <a:defRPr lang="en-US"/>
            </a:defPPr>
            <a:lvl1pPr marL="0" algn="ctr" defTabSz="1306220" rtl="0" eaLnBrk="1" latinLnBrk="0" hangingPunct="1">
              <a:defRPr sz="1700" kern="1200">
                <a:solidFill>
                  <a:schemeClr val="tx1">
                    <a:tint val="75000"/>
                  </a:schemeClr>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a:lstStyle>
          <a:p>
            <a:pPr algn="l"/>
            <a:fld id="{88C02A3A-A74E-4567-BAFE-5219AB7951A7}" type="slidenum">
              <a:rPr lang="en-US" sz="1200">
                <a:solidFill>
                  <a:srgbClr val="FFFFFF"/>
                </a:solidFill>
                <a:latin typeface="Arial"/>
                <a:cs typeface="Arial"/>
              </a:rPr>
              <a:pPr algn="l"/>
              <a:t>12</a:t>
            </a:fld>
            <a:endParaRPr lang="en-US" sz="1200" dirty="0">
              <a:solidFill>
                <a:srgbClr val="FFFFFF"/>
              </a:solidFill>
              <a:latin typeface="Arial"/>
              <a:cs typeface="Arial"/>
            </a:endParaRPr>
          </a:p>
        </p:txBody>
      </p:sp>
      <p:sp>
        <p:nvSpPr>
          <p:cNvPr id="8" name="Rectangle 7"/>
          <p:cNvSpPr/>
          <p:nvPr/>
        </p:nvSpPr>
        <p:spPr>
          <a:xfrm>
            <a:off x="11" y="-58424"/>
            <a:ext cx="12191999" cy="681175"/>
          </a:xfrm>
          <a:prstGeom prst="rect">
            <a:avLst/>
          </a:prstGeom>
          <a:solidFill>
            <a:srgbClr val="795C8F"/>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8" rIns="91420" bIns="45718" rtlCol="0" anchor="ctr"/>
          <a:lstStyle/>
          <a:p>
            <a:pPr algn="ctr" defTabSz="914173"/>
            <a:endParaRPr lang="en-US" sz="1900">
              <a:solidFill>
                <a:srgbClr val="FFFFFF"/>
              </a:solidFill>
              <a:latin typeface="Arial"/>
            </a:endParaRPr>
          </a:p>
        </p:txBody>
      </p:sp>
      <p:sp>
        <p:nvSpPr>
          <p:cNvPr id="7" name="Title 1"/>
          <p:cNvSpPr txBox="1">
            <a:spLocks/>
          </p:cNvSpPr>
          <p:nvPr/>
        </p:nvSpPr>
        <p:spPr>
          <a:xfrm>
            <a:off x="3028951" y="103679"/>
            <a:ext cx="8928340" cy="425831"/>
          </a:xfrm>
          <a:prstGeom prst="rect">
            <a:avLst/>
          </a:prstGeom>
        </p:spPr>
        <p:txBody>
          <a:bodyPr vert="horz" wrap="square" lIns="0" tIns="0" rIns="0" bIns="0" rtlCol="0" anchor="ctr" anchorCtr="0">
            <a:noAutofit/>
          </a:bodyPr>
          <a:lstStyle>
            <a:lvl1pPr algn="l" defTabSz="457200" rtl="0" eaLnBrk="1" latinLnBrk="0" hangingPunct="1">
              <a:lnSpc>
                <a:spcPct val="90000"/>
              </a:lnSpc>
              <a:spcBef>
                <a:spcPct val="0"/>
              </a:spcBef>
              <a:buNone/>
              <a:defRPr sz="1400" b="0" kern="0" cap="all" spc="120">
                <a:solidFill>
                  <a:srgbClr val="72736F"/>
                </a:solidFill>
                <a:latin typeface="Arial Black"/>
                <a:ea typeface="+mj-ea"/>
                <a:cs typeface="Arial Black"/>
              </a:defRPr>
            </a:lvl1pPr>
          </a:lstStyle>
          <a:p>
            <a:pPr algn="r"/>
            <a:r>
              <a:rPr lang="en-US" dirty="0">
                <a:solidFill>
                  <a:prstClr val="white"/>
                </a:solidFill>
              </a:rPr>
              <a:t>FAMILY SERVICES</a:t>
            </a:r>
          </a:p>
        </p:txBody>
      </p:sp>
    </p:spTree>
    <p:extLst>
      <p:ext uri="{BB962C8B-B14F-4D97-AF65-F5344CB8AC3E}">
        <p14:creationId xmlns:p14="http://schemas.microsoft.com/office/powerpoint/2010/main" val="198659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p:cNvSpPr txBox="1">
            <a:spLocks/>
          </p:cNvSpPr>
          <p:nvPr/>
        </p:nvSpPr>
        <p:spPr>
          <a:xfrm>
            <a:off x="6973539" y="2819685"/>
            <a:ext cx="4487196" cy="1549653"/>
          </a:xfrm>
          <a:prstGeom prst="rect">
            <a:avLst/>
          </a:prstGeom>
        </p:spPr>
        <p:txBody>
          <a:bodyPr vert="horz" wrap="square" lIns="0" tIns="0" rIns="0" bIns="0" rtlCol="0">
            <a:noAutofit/>
          </a:bodyPr>
          <a:lstStyle>
            <a:lvl1pPr marL="228600" indent="-228600" algn="l" defTabSz="457200" rtl="0" eaLnBrk="1" latinLnBrk="0" hangingPunct="1">
              <a:lnSpc>
                <a:spcPts val="2640"/>
              </a:lnSpc>
              <a:spcBef>
                <a:spcPts val="800"/>
              </a:spcBef>
              <a:buClr>
                <a:srgbClr val="E48623"/>
              </a:buClr>
              <a:buFont typeface="Arial"/>
              <a:buChar char="•"/>
              <a:defRPr sz="2400" kern="1200">
                <a:solidFill>
                  <a:srgbClr val="74736E"/>
                </a:solidFill>
                <a:latin typeface="Arial"/>
                <a:ea typeface="+mn-ea"/>
                <a:cs typeface="+mn-cs"/>
              </a:defRPr>
            </a:lvl1pPr>
            <a:lvl2pPr marL="777240" indent="-228600" algn="l" defTabSz="457200" rtl="0" eaLnBrk="1" latinLnBrk="0" hangingPunct="1">
              <a:lnSpc>
                <a:spcPts val="2640"/>
              </a:lnSpc>
              <a:spcBef>
                <a:spcPts val="800"/>
              </a:spcBef>
              <a:buClr>
                <a:srgbClr val="E48623"/>
              </a:buClr>
              <a:buFont typeface="Arial"/>
              <a:buChar char="•"/>
              <a:defRPr sz="2400" kern="1200">
                <a:solidFill>
                  <a:srgbClr val="74736E"/>
                </a:solidFill>
                <a:latin typeface="Arial"/>
                <a:ea typeface="+mn-ea"/>
                <a:cs typeface="+mn-cs"/>
              </a:defRPr>
            </a:lvl2pPr>
            <a:lvl3pPr marL="1234440" indent="-201168" algn="l" defTabSz="457200" rtl="0" eaLnBrk="1" latinLnBrk="0" hangingPunct="1">
              <a:lnSpc>
                <a:spcPts val="2640"/>
              </a:lnSpc>
              <a:spcBef>
                <a:spcPts val="800"/>
              </a:spcBef>
              <a:buClr>
                <a:srgbClr val="E48623"/>
              </a:buClr>
              <a:buFont typeface="Arial"/>
              <a:buChar char="•"/>
              <a:defRPr sz="1800" kern="1200">
                <a:solidFill>
                  <a:srgbClr val="74736E"/>
                </a:solidFill>
                <a:latin typeface="Arial"/>
                <a:ea typeface="+mn-ea"/>
                <a:cs typeface="+mn-cs"/>
              </a:defRPr>
            </a:lvl3pPr>
            <a:lvl4pPr marL="1691640" indent="-228600" algn="l" defTabSz="457200" rtl="0" eaLnBrk="1" latinLnBrk="0" hangingPunct="1">
              <a:lnSpc>
                <a:spcPts val="2640"/>
              </a:lnSpc>
              <a:spcBef>
                <a:spcPts val="800"/>
              </a:spcBef>
              <a:buClr>
                <a:srgbClr val="E48623"/>
              </a:buClr>
              <a:buFont typeface="Arial"/>
              <a:buChar char="–"/>
              <a:defRPr sz="1800" kern="1200">
                <a:solidFill>
                  <a:srgbClr val="74736E"/>
                </a:solidFill>
                <a:latin typeface="Arial"/>
                <a:ea typeface="+mn-ea"/>
                <a:cs typeface="+mn-cs"/>
              </a:defRPr>
            </a:lvl4pPr>
            <a:lvl5pPr marL="2148840" indent="-228600" algn="l" defTabSz="457200" rtl="0" eaLnBrk="1" latinLnBrk="0" hangingPunct="1">
              <a:lnSpc>
                <a:spcPts val="2640"/>
              </a:lnSpc>
              <a:spcBef>
                <a:spcPts val="800"/>
              </a:spcBef>
              <a:buClr>
                <a:srgbClr val="E48623"/>
              </a:buClr>
              <a:buFont typeface="Arial"/>
              <a:buChar char="»"/>
              <a:defRPr sz="1800" kern="1200">
                <a:solidFill>
                  <a:srgbClr val="74736E"/>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buFont typeface="Arial"/>
              <a:buNone/>
            </a:pPr>
            <a:r>
              <a:rPr lang="en-US" dirty="0">
                <a:solidFill>
                  <a:srgbClr val="747474"/>
                </a:solidFill>
              </a:rPr>
              <a:t>Did you Know that nearly 70% Of American families don’t have an updated will?</a:t>
            </a:r>
          </a:p>
          <a:p>
            <a:pPr marL="0" lvl="1" indent="0">
              <a:buFont typeface="Arial"/>
              <a:buNone/>
            </a:pPr>
            <a:endParaRPr lang="en-US" sz="2900" dirty="0">
              <a:solidFill>
                <a:srgbClr val="747474"/>
              </a:solidFill>
            </a:endParaRPr>
          </a:p>
        </p:txBody>
      </p:sp>
      <p:sp>
        <p:nvSpPr>
          <p:cNvPr id="5" name="TextBox 4"/>
          <p:cNvSpPr txBox="1"/>
          <p:nvPr/>
        </p:nvSpPr>
        <p:spPr>
          <a:xfrm>
            <a:off x="1960032" y="2275809"/>
            <a:ext cx="5013509" cy="2380139"/>
          </a:xfrm>
          <a:prstGeom prst="rect">
            <a:avLst/>
          </a:prstGeom>
          <a:noFill/>
        </p:spPr>
        <p:txBody>
          <a:bodyPr wrap="square" lIns="121896" tIns="60948" rIns="121896" bIns="60948" rtlCol="0">
            <a:spAutoFit/>
          </a:bodyPr>
          <a:lstStyle/>
          <a:p>
            <a:pPr defTabSz="1088267"/>
            <a:r>
              <a:rPr lang="en-US" sz="14700" dirty="0">
                <a:solidFill>
                  <a:srgbClr val="7A5C90"/>
                </a:solidFill>
                <a:latin typeface="Arial Black"/>
                <a:cs typeface="Arial Black"/>
              </a:rPr>
              <a:t>70%</a:t>
            </a:r>
          </a:p>
        </p:txBody>
      </p:sp>
      <p:sp>
        <p:nvSpPr>
          <p:cNvPr id="12" name="Slide Number Placeholder 3"/>
          <p:cNvSpPr txBox="1">
            <a:spLocks/>
          </p:cNvSpPr>
          <p:nvPr/>
        </p:nvSpPr>
        <p:spPr>
          <a:xfrm>
            <a:off x="127001" y="6365876"/>
            <a:ext cx="795867" cy="365125"/>
          </a:xfrm>
          <a:prstGeom prst="rect">
            <a:avLst/>
          </a:prstGeom>
          <a:noFill/>
        </p:spPr>
        <p:txBody>
          <a:bodyPr vert="horz" lIns="108828" tIns="54413" rIns="108828" bIns="54413" rtlCol="0" anchor="b" anchorCtr="0"/>
          <a:lstStyle>
            <a:defPPr>
              <a:defRPr lang="en-US"/>
            </a:defPPr>
            <a:lvl1pPr marL="0" algn="ctr" defTabSz="1306220" rtl="0" eaLnBrk="1" latinLnBrk="0" hangingPunct="1">
              <a:defRPr sz="1700" kern="1200">
                <a:solidFill>
                  <a:schemeClr val="tx1">
                    <a:tint val="75000"/>
                  </a:schemeClr>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a:lstStyle>
          <a:p>
            <a:pPr algn="l"/>
            <a:fld id="{88C02A3A-A74E-4567-BAFE-5219AB7951A7}" type="slidenum">
              <a:rPr lang="en-US" sz="1200">
                <a:solidFill>
                  <a:srgbClr val="7A5C90"/>
                </a:solidFill>
                <a:latin typeface="Arial"/>
                <a:cs typeface="Arial"/>
              </a:rPr>
              <a:pPr algn="l"/>
              <a:t>13</a:t>
            </a:fld>
            <a:endParaRPr lang="en-US" sz="1200" dirty="0">
              <a:solidFill>
                <a:srgbClr val="7A5C90"/>
              </a:solidFill>
              <a:latin typeface="Arial"/>
              <a:cs typeface="Arial"/>
            </a:endParaRPr>
          </a:p>
        </p:txBody>
      </p:sp>
      <p:sp>
        <p:nvSpPr>
          <p:cNvPr id="2" name="TextBox 1"/>
          <p:cNvSpPr txBox="1"/>
          <p:nvPr/>
        </p:nvSpPr>
        <p:spPr>
          <a:xfrm>
            <a:off x="831117" y="4967361"/>
            <a:ext cx="10548504" cy="1354217"/>
          </a:xfrm>
          <a:prstGeom prst="rect">
            <a:avLst/>
          </a:prstGeom>
          <a:noFill/>
        </p:spPr>
        <p:txBody>
          <a:bodyPr wrap="none" lIns="121896" tIns="60948" rIns="121896" bIns="60948" rtlCol="0">
            <a:spAutoFit/>
          </a:bodyPr>
          <a:lstStyle/>
          <a:p>
            <a:pPr marL="0" lvl="1" defTabSz="1088267"/>
            <a:r>
              <a:rPr lang="en-US" sz="2900" dirty="0">
                <a:solidFill>
                  <a:srgbClr val="747474"/>
                </a:solidFill>
                <a:latin typeface="Arial"/>
                <a:cs typeface="Arial"/>
              </a:rPr>
              <a:t>LegalShield Members have easy and affordable access to our </a:t>
            </a:r>
          </a:p>
          <a:p>
            <a:pPr marL="0" lvl="1" defTabSz="1088267"/>
            <a:r>
              <a:rPr lang="en-US" sz="2900" dirty="0">
                <a:solidFill>
                  <a:srgbClr val="747474"/>
                </a:solidFill>
                <a:latin typeface="Arial"/>
                <a:cs typeface="Arial"/>
              </a:rPr>
              <a:t>estate planning attorney’s. </a:t>
            </a:r>
          </a:p>
          <a:p>
            <a:pPr defTabSz="1088267"/>
            <a:endParaRPr lang="en-US" sz="2100" dirty="0">
              <a:solidFill>
                <a:srgbClr val="818285"/>
              </a:solidFill>
              <a:latin typeface="Calibri"/>
            </a:endParaRPr>
          </a:p>
        </p:txBody>
      </p:sp>
      <p:sp>
        <p:nvSpPr>
          <p:cNvPr id="10" name="Rectangle 9"/>
          <p:cNvSpPr/>
          <p:nvPr/>
        </p:nvSpPr>
        <p:spPr>
          <a:xfrm>
            <a:off x="13" y="-58404"/>
            <a:ext cx="12191999" cy="681175"/>
          </a:xfrm>
          <a:prstGeom prst="rect">
            <a:avLst/>
          </a:prstGeom>
          <a:solidFill>
            <a:srgbClr val="795C8F"/>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8" rIns="91420" bIns="45718" rtlCol="0" anchor="ctr"/>
          <a:lstStyle/>
          <a:p>
            <a:pPr algn="ctr" defTabSz="914173"/>
            <a:endParaRPr lang="en-US" sz="1900">
              <a:solidFill>
                <a:srgbClr val="FFFFFF"/>
              </a:solidFill>
              <a:latin typeface="Arial"/>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1792" y="1221740"/>
            <a:ext cx="3791805" cy="758361"/>
          </a:xfrm>
          <a:prstGeom prst="rect">
            <a:avLst/>
          </a:prstGeom>
        </p:spPr>
      </p:pic>
    </p:spTree>
    <p:extLst>
      <p:ext uri="{BB962C8B-B14F-4D97-AF65-F5344CB8AC3E}">
        <p14:creationId xmlns:p14="http://schemas.microsoft.com/office/powerpoint/2010/main" val="182351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3" y="708812"/>
            <a:ext cx="5367876" cy="6149189"/>
            <a:chOff x="2" y="534028"/>
            <a:chExt cx="4025907" cy="4611892"/>
          </a:xfrm>
        </p:grpSpPr>
        <p:pic>
          <p:nvPicPr>
            <p:cNvPr id="32" name="Picture 3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 y="534028"/>
              <a:ext cx="4025907" cy="4611892"/>
            </a:xfrm>
            <a:prstGeom prst="rect">
              <a:avLst/>
            </a:prstGeom>
          </p:spPr>
        </p:pic>
        <p:sp>
          <p:nvSpPr>
            <p:cNvPr id="33" name="Rectangle 32"/>
            <p:cNvSpPr/>
            <p:nvPr/>
          </p:nvSpPr>
          <p:spPr>
            <a:xfrm>
              <a:off x="1436409" y="1019503"/>
              <a:ext cx="1853330" cy="3436095"/>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173"/>
              <a:endParaRPr lang="en-US" sz="2400">
                <a:solidFill>
                  <a:srgbClr val="FFFFFF"/>
                </a:solidFill>
                <a:latin typeface="Arial"/>
              </a:endParaRPr>
            </a:p>
          </p:txBody>
        </p:sp>
      </p:grpSp>
      <p:grpSp>
        <p:nvGrpSpPr>
          <p:cNvPr id="35" name="Group 34"/>
          <p:cNvGrpSpPr/>
          <p:nvPr/>
        </p:nvGrpSpPr>
        <p:grpSpPr>
          <a:xfrm>
            <a:off x="532717" y="708812"/>
            <a:ext cx="849779" cy="849779"/>
            <a:chOff x="399538" y="534028"/>
            <a:chExt cx="637334" cy="637334"/>
          </a:xfrm>
        </p:grpSpPr>
        <p:sp>
          <p:nvSpPr>
            <p:cNvPr id="36" name="Rectangle 35"/>
            <p:cNvSpPr/>
            <p:nvPr/>
          </p:nvSpPr>
          <p:spPr>
            <a:xfrm>
              <a:off x="479502" y="730405"/>
              <a:ext cx="485078" cy="30202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173"/>
              <a:endParaRPr lang="en-US" sz="2400">
                <a:solidFill>
                  <a:srgbClr val="FFFFFF"/>
                </a:solidFill>
                <a:latin typeface="Arial"/>
              </a:endParaRPr>
            </a:p>
          </p:txBody>
        </p:sp>
        <p:pic>
          <p:nvPicPr>
            <p:cNvPr id="37" name="Picture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9538" y="534028"/>
              <a:ext cx="637334" cy="637334"/>
            </a:xfrm>
            <a:prstGeom prst="rect">
              <a:avLst/>
            </a:prstGeom>
          </p:spPr>
        </p:pic>
      </p:grpSp>
      <p:sp>
        <p:nvSpPr>
          <p:cNvPr id="50" name="Content Placeholder 2"/>
          <p:cNvSpPr>
            <a:spLocks noGrp="1"/>
          </p:cNvSpPr>
          <p:nvPr>
            <p:ph idx="4294967295"/>
          </p:nvPr>
        </p:nvSpPr>
        <p:spPr>
          <a:xfrm>
            <a:off x="5638801" y="1856055"/>
            <a:ext cx="6553200" cy="3540125"/>
          </a:xfrm>
        </p:spPr>
        <p:txBody>
          <a:bodyPr>
            <a:normAutofit/>
          </a:bodyPr>
          <a:lstStyle/>
          <a:p>
            <a:r>
              <a:rPr lang="en-US" sz="2400" dirty="0">
                <a:solidFill>
                  <a:schemeClr val="tx2"/>
                </a:solidFill>
              </a:rPr>
              <a:t>Lawyers Prepare Your:</a:t>
            </a:r>
          </a:p>
          <a:p>
            <a:pPr lvl="1"/>
            <a:endParaRPr lang="en-US" sz="2400" b="1" dirty="0">
              <a:solidFill>
                <a:schemeClr val="tx2"/>
              </a:solidFill>
            </a:endParaRPr>
          </a:p>
          <a:p>
            <a:pPr lvl="1"/>
            <a:r>
              <a:rPr lang="en-US" sz="2400" b="1" dirty="0">
                <a:solidFill>
                  <a:schemeClr val="tx2"/>
                </a:solidFill>
              </a:rPr>
              <a:t>Last Will</a:t>
            </a:r>
          </a:p>
          <a:p>
            <a:pPr lvl="1"/>
            <a:r>
              <a:rPr lang="en-US" sz="2400" b="1" dirty="0">
                <a:solidFill>
                  <a:schemeClr val="tx2"/>
                </a:solidFill>
              </a:rPr>
              <a:t>Living Will</a:t>
            </a:r>
          </a:p>
          <a:p>
            <a:pPr lvl="1"/>
            <a:r>
              <a:rPr lang="en-US" sz="2400" b="1" dirty="0">
                <a:solidFill>
                  <a:schemeClr val="tx2"/>
                </a:solidFill>
              </a:rPr>
              <a:t>Healthcare Power of Attorney</a:t>
            </a:r>
          </a:p>
          <a:p>
            <a:pPr lvl="1"/>
            <a:r>
              <a:rPr lang="en-US" sz="2400" b="1" dirty="0">
                <a:solidFill>
                  <a:schemeClr val="tx2"/>
                </a:solidFill>
              </a:rPr>
              <a:t>Durable Power of Attorney </a:t>
            </a:r>
          </a:p>
        </p:txBody>
      </p:sp>
      <p:sp>
        <p:nvSpPr>
          <p:cNvPr id="18" name="Rectangle 17">
            <a:extLst>
              <a:ext uri="{FF2B5EF4-FFF2-40B4-BE49-F238E27FC236}">
                <a16:creationId xmlns:a16="http://schemas.microsoft.com/office/drawing/2014/main" xmlns="" id="{A83EDD6B-0288-4069-953D-A725F80BEF4F}"/>
              </a:ext>
            </a:extLst>
          </p:cNvPr>
          <p:cNvSpPr/>
          <p:nvPr/>
        </p:nvSpPr>
        <p:spPr>
          <a:xfrm>
            <a:off x="5638801" y="708813"/>
            <a:ext cx="6395587" cy="646331"/>
          </a:xfrm>
          <a:prstGeom prst="rect">
            <a:avLst/>
          </a:prstGeom>
        </p:spPr>
        <p:txBody>
          <a:bodyPr wrap="square" lIns="91420" tIns="45718" rIns="91420" bIns="45718">
            <a:spAutoFit/>
          </a:bodyPr>
          <a:lstStyle/>
          <a:p>
            <a:pPr defTabSz="914173"/>
            <a:r>
              <a:rPr lang="en-US" sz="3600" b="1" dirty="0">
                <a:solidFill>
                  <a:srgbClr val="472C59"/>
                </a:solidFill>
                <a:latin typeface="Lucida Bright" charset="0"/>
              </a:rPr>
              <a:t>Tap. Download. Complete.</a:t>
            </a:r>
            <a:endParaRPr lang="en-US" sz="1200" dirty="0">
              <a:solidFill>
                <a:srgbClr val="472C59"/>
              </a:solidFill>
              <a:latin typeface="Arial"/>
            </a:endParaRPr>
          </a:p>
        </p:txBody>
      </p:sp>
      <p:pic>
        <p:nvPicPr>
          <p:cNvPr id="14" name="Picture 13">
            <a:extLst>
              <a:ext uri="{FF2B5EF4-FFF2-40B4-BE49-F238E27FC236}">
                <a16:creationId xmlns:a16="http://schemas.microsoft.com/office/drawing/2014/main" xmlns="" id="{31AE1D38-1AF0-45EF-9A66-3439C56624A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23068" y="1355144"/>
            <a:ext cx="2463251" cy="4582429"/>
          </a:xfrm>
          <a:prstGeom prst="rect">
            <a:avLst/>
          </a:prstGeom>
        </p:spPr>
      </p:pic>
      <p:sp>
        <p:nvSpPr>
          <p:cNvPr id="20" name="Oval 19">
            <a:extLst>
              <a:ext uri="{FF2B5EF4-FFF2-40B4-BE49-F238E27FC236}">
                <a16:creationId xmlns:a16="http://schemas.microsoft.com/office/drawing/2014/main" xmlns="" id="{B504E834-474B-4A62-AB0E-D6D9994C09EC}"/>
              </a:ext>
            </a:extLst>
          </p:cNvPr>
          <p:cNvSpPr/>
          <p:nvPr/>
        </p:nvSpPr>
        <p:spPr>
          <a:xfrm>
            <a:off x="1587177" y="3956679"/>
            <a:ext cx="1784179" cy="527824"/>
          </a:xfrm>
          <a:prstGeom prst="ellipse">
            <a:avLst/>
          </a:prstGeom>
          <a:noFill/>
          <a:ln w="50800">
            <a:solidFill>
              <a:schemeClr val="accent1"/>
            </a:solidFill>
          </a:ln>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15" name="Rectangle 14">
            <a:extLst>
              <a:ext uri="{FF2B5EF4-FFF2-40B4-BE49-F238E27FC236}">
                <a16:creationId xmlns:a16="http://schemas.microsoft.com/office/drawing/2014/main" xmlns="" id="{6F613B72-8457-4FF2-9B16-5DAFFB83136C}"/>
              </a:ext>
            </a:extLst>
          </p:cNvPr>
          <p:cNvSpPr/>
          <p:nvPr/>
        </p:nvSpPr>
        <p:spPr>
          <a:xfrm>
            <a:off x="5638800" y="6306997"/>
            <a:ext cx="5879739" cy="390705"/>
          </a:xfrm>
          <a:prstGeom prst="rect">
            <a:avLst/>
          </a:prstGeom>
        </p:spPr>
        <p:txBody>
          <a:bodyPr wrap="square" lIns="0" tIns="0" rIns="0" bIns="0">
            <a:spAutoFit/>
          </a:bodyPr>
          <a:lstStyle/>
          <a:p>
            <a:pPr defTabSz="1218870">
              <a:lnSpc>
                <a:spcPts val="1000"/>
              </a:lnSpc>
              <a:defRPr/>
            </a:pPr>
            <a:r>
              <a:rPr lang="en-US" sz="1100" kern="0" dirty="0">
                <a:solidFill>
                  <a:srgbClr val="D7D7D7">
                    <a:lumMod val="50000"/>
                  </a:srgbClr>
                </a:solidFill>
                <a:latin typeface="Arial"/>
              </a:rPr>
              <a:t>Exclusions and limitations apply. Services and benefits vary by state/province. </a:t>
            </a:r>
          </a:p>
          <a:p>
            <a:pPr defTabSz="1218870">
              <a:lnSpc>
                <a:spcPts val="1000"/>
              </a:lnSpc>
              <a:defRPr/>
            </a:pPr>
            <a:r>
              <a:rPr lang="en-US" sz="1100" kern="0" dirty="0">
                <a:solidFill>
                  <a:srgbClr val="D7D7D7">
                    <a:lumMod val="50000"/>
                  </a:srgbClr>
                </a:solidFill>
                <a:latin typeface="Arial"/>
              </a:rPr>
              <a:t>See </a:t>
            </a:r>
            <a:r>
              <a:rPr lang="en-US" sz="1100" kern="0" dirty="0" err="1">
                <a:solidFill>
                  <a:srgbClr val="D7D7D7">
                    <a:lumMod val="50000"/>
                  </a:srgbClr>
                </a:solidFill>
                <a:latin typeface="Arial"/>
              </a:rPr>
              <a:t>www.legalshield.com</a:t>
            </a:r>
            <a:r>
              <a:rPr lang="en-US" sz="1100" kern="0" dirty="0">
                <a:solidFill>
                  <a:srgbClr val="D7D7D7">
                    <a:lumMod val="50000"/>
                  </a:srgbClr>
                </a:solidFill>
                <a:latin typeface="Arial"/>
              </a:rPr>
              <a:t>/</a:t>
            </a:r>
            <a:r>
              <a:rPr lang="en-US" sz="1100" kern="0" dirty="0" err="1">
                <a:solidFill>
                  <a:srgbClr val="D7D7D7">
                    <a:lumMod val="50000"/>
                  </a:srgbClr>
                </a:solidFill>
                <a:latin typeface="Arial"/>
              </a:rPr>
              <a:t>fullplandetails</a:t>
            </a:r>
            <a:r>
              <a:rPr lang="en-US" sz="1100" kern="0" dirty="0">
                <a:solidFill>
                  <a:srgbClr val="D7D7D7">
                    <a:lumMod val="50000"/>
                  </a:srgbClr>
                </a:solidFill>
                <a:latin typeface="Arial"/>
              </a:rPr>
              <a:t> [and select your state/province] for specifics. </a:t>
            </a:r>
          </a:p>
          <a:p>
            <a:pPr defTabSz="1218870">
              <a:lnSpc>
                <a:spcPts val="1000"/>
              </a:lnSpc>
              <a:defRPr/>
            </a:pPr>
            <a:r>
              <a:rPr lang="en-US" sz="1100" kern="0" dirty="0">
                <a:solidFill>
                  <a:srgbClr val="D7D7D7">
                    <a:lumMod val="50000"/>
                  </a:srgbClr>
                </a:solidFill>
                <a:latin typeface="Arial"/>
              </a:rPr>
              <a:t>Please review a contract for complete terms, conditions and exclusions before purchase.</a:t>
            </a:r>
            <a:endParaRPr lang="en-US" sz="1100" kern="0" dirty="0">
              <a:solidFill>
                <a:srgbClr val="D7D7D7">
                  <a:lumMod val="50000"/>
                </a:srgbClr>
              </a:solidFill>
              <a:latin typeface="Arial"/>
              <a:cs typeface="Arial"/>
            </a:endParaRPr>
          </a:p>
        </p:txBody>
      </p:sp>
      <p:sp>
        <p:nvSpPr>
          <p:cNvPr id="2" name="Rectangle 1"/>
          <p:cNvSpPr/>
          <p:nvPr/>
        </p:nvSpPr>
        <p:spPr>
          <a:xfrm>
            <a:off x="5638802" y="1455947"/>
            <a:ext cx="3943708" cy="400111"/>
          </a:xfrm>
          <a:prstGeom prst="rect">
            <a:avLst/>
          </a:prstGeom>
        </p:spPr>
        <p:txBody>
          <a:bodyPr wrap="none" lIns="91436" tIns="45718" rIns="91436" bIns="45718">
            <a:spAutoFit/>
          </a:bodyPr>
          <a:lstStyle/>
          <a:p>
            <a:pPr defTabSz="913289">
              <a:spcAft>
                <a:spcPts val="1200"/>
              </a:spcAft>
            </a:pPr>
            <a:r>
              <a:rPr lang="en-US" sz="2000" b="1" dirty="0">
                <a:solidFill>
                  <a:srgbClr val="926DAE"/>
                </a:solidFill>
                <a:latin typeface="Arial"/>
              </a:rPr>
              <a:t>Schedule Of Services: (Cont’d)</a:t>
            </a:r>
          </a:p>
        </p:txBody>
      </p:sp>
    </p:spTree>
    <p:extLst>
      <p:ext uri="{BB962C8B-B14F-4D97-AF65-F5344CB8AC3E}">
        <p14:creationId xmlns:p14="http://schemas.microsoft.com/office/powerpoint/2010/main" val="152392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0">
                                            <p:txEl>
                                              <p:pRg st="0" end="0"/>
                                            </p:txEl>
                                          </p:spTgt>
                                        </p:tgtEl>
                                        <p:attrNameLst>
                                          <p:attrName>style.visibility</p:attrName>
                                        </p:attrNameLst>
                                      </p:cBhvr>
                                      <p:to>
                                        <p:strVal val="visible"/>
                                      </p:to>
                                    </p:set>
                                    <p:animEffect transition="in" filter="fade">
                                      <p:cBhvr>
                                        <p:cTn id="12" dur="500"/>
                                        <p:tgtEl>
                                          <p:spTgt spid="50">
                                            <p:txEl>
                                              <p:pRg st="0" end="0"/>
                                            </p:txEl>
                                          </p:spTgt>
                                        </p:tgtEl>
                                      </p:cBhvr>
                                    </p:animEffect>
                                    <p:anim calcmode="lin" valueType="num">
                                      <p:cBhvr>
                                        <p:cTn id="13"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50">
                                            <p:txEl>
                                              <p:pRg st="2" end="2"/>
                                            </p:txEl>
                                          </p:spTgt>
                                        </p:tgtEl>
                                        <p:attrNameLst>
                                          <p:attrName>style.visibility</p:attrName>
                                        </p:attrNameLst>
                                      </p:cBhvr>
                                      <p:to>
                                        <p:strVal val="visible"/>
                                      </p:to>
                                    </p:set>
                                    <p:animEffect transition="in" filter="fade">
                                      <p:cBhvr>
                                        <p:cTn id="18" dur="500"/>
                                        <p:tgtEl>
                                          <p:spTgt spid="50">
                                            <p:txEl>
                                              <p:pRg st="2" end="2"/>
                                            </p:txEl>
                                          </p:spTgt>
                                        </p:tgtEl>
                                      </p:cBhvr>
                                    </p:animEffect>
                                    <p:anim calcmode="lin" valueType="num">
                                      <p:cBhvr>
                                        <p:cTn id="19" dur="500" fill="hold"/>
                                        <p:tgtEl>
                                          <p:spTgt spid="50">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50">
                                            <p:txEl>
                                              <p:pRg st="2" end="2"/>
                                            </p:txEl>
                                          </p:spTgt>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50">
                                            <p:txEl>
                                              <p:pRg st="3" end="3"/>
                                            </p:txEl>
                                          </p:spTgt>
                                        </p:tgtEl>
                                        <p:attrNameLst>
                                          <p:attrName>style.visibility</p:attrName>
                                        </p:attrNameLst>
                                      </p:cBhvr>
                                      <p:to>
                                        <p:strVal val="visible"/>
                                      </p:to>
                                    </p:set>
                                    <p:animEffect transition="in" filter="fade">
                                      <p:cBhvr>
                                        <p:cTn id="24" dur="500"/>
                                        <p:tgtEl>
                                          <p:spTgt spid="50">
                                            <p:txEl>
                                              <p:pRg st="3" end="3"/>
                                            </p:txEl>
                                          </p:spTgt>
                                        </p:tgtEl>
                                      </p:cBhvr>
                                    </p:animEffect>
                                    <p:anim calcmode="lin" valueType="num">
                                      <p:cBhvr>
                                        <p:cTn id="25" dur="500" fill="hold"/>
                                        <p:tgtEl>
                                          <p:spTgt spid="50">
                                            <p:txEl>
                                              <p:pRg st="3" end="3"/>
                                            </p:txEl>
                                          </p:spTgt>
                                        </p:tgtEl>
                                        <p:attrNameLst>
                                          <p:attrName>ppt_x</p:attrName>
                                        </p:attrNameLst>
                                      </p:cBhvr>
                                      <p:tavLst>
                                        <p:tav tm="0">
                                          <p:val>
                                            <p:strVal val="#ppt_x"/>
                                          </p:val>
                                        </p:tav>
                                        <p:tav tm="100000">
                                          <p:val>
                                            <p:strVal val="#ppt_x"/>
                                          </p:val>
                                        </p:tav>
                                      </p:tavLst>
                                    </p:anim>
                                    <p:anim calcmode="lin" valueType="num">
                                      <p:cBhvr>
                                        <p:cTn id="26" dur="500" fill="hold"/>
                                        <p:tgtEl>
                                          <p:spTgt spid="50">
                                            <p:txEl>
                                              <p:pRg st="3" end="3"/>
                                            </p:txEl>
                                          </p:spTgt>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42" presetClass="entr" presetSubtype="0" fill="hold" nodeType="afterEffect">
                                  <p:stCondLst>
                                    <p:cond delay="0"/>
                                  </p:stCondLst>
                                  <p:childTnLst>
                                    <p:set>
                                      <p:cBhvr>
                                        <p:cTn id="29" dur="1" fill="hold">
                                          <p:stCondLst>
                                            <p:cond delay="0"/>
                                          </p:stCondLst>
                                        </p:cTn>
                                        <p:tgtEl>
                                          <p:spTgt spid="50">
                                            <p:txEl>
                                              <p:pRg st="4" end="4"/>
                                            </p:txEl>
                                          </p:spTgt>
                                        </p:tgtEl>
                                        <p:attrNameLst>
                                          <p:attrName>style.visibility</p:attrName>
                                        </p:attrNameLst>
                                      </p:cBhvr>
                                      <p:to>
                                        <p:strVal val="visible"/>
                                      </p:to>
                                    </p:set>
                                    <p:animEffect transition="in" filter="fade">
                                      <p:cBhvr>
                                        <p:cTn id="30" dur="500"/>
                                        <p:tgtEl>
                                          <p:spTgt spid="50">
                                            <p:txEl>
                                              <p:pRg st="4" end="4"/>
                                            </p:txEl>
                                          </p:spTgt>
                                        </p:tgtEl>
                                      </p:cBhvr>
                                    </p:animEffect>
                                    <p:anim calcmode="lin" valueType="num">
                                      <p:cBhvr>
                                        <p:cTn id="31" dur="500" fill="hold"/>
                                        <p:tgtEl>
                                          <p:spTgt spid="50">
                                            <p:txEl>
                                              <p:pRg st="4" end="4"/>
                                            </p:txEl>
                                          </p:spTgt>
                                        </p:tgtEl>
                                        <p:attrNameLst>
                                          <p:attrName>ppt_x</p:attrName>
                                        </p:attrNameLst>
                                      </p:cBhvr>
                                      <p:tavLst>
                                        <p:tav tm="0">
                                          <p:val>
                                            <p:strVal val="#ppt_x"/>
                                          </p:val>
                                        </p:tav>
                                        <p:tav tm="100000">
                                          <p:val>
                                            <p:strVal val="#ppt_x"/>
                                          </p:val>
                                        </p:tav>
                                      </p:tavLst>
                                    </p:anim>
                                    <p:anim calcmode="lin" valueType="num">
                                      <p:cBhvr>
                                        <p:cTn id="32" dur="500" fill="hold"/>
                                        <p:tgtEl>
                                          <p:spTgt spid="50">
                                            <p:txEl>
                                              <p:pRg st="4" end="4"/>
                                            </p:txEl>
                                          </p:spTgt>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42" presetClass="entr" presetSubtype="0" fill="hold" nodeType="afterEffect">
                                  <p:stCondLst>
                                    <p:cond delay="0"/>
                                  </p:stCondLst>
                                  <p:childTnLst>
                                    <p:set>
                                      <p:cBhvr>
                                        <p:cTn id="35" dur="1" fill="hold">
                                          <p:stCondLst>
                                            <p:cond delay="0"/>
                                          </p:stCondLst>
                                        </p:cTn>
                                        <p:tgtEl>
                                          <p:spTgt spid="50">
                                            <p:txEl>
                                              <p:pRg st="5" end="5"/>
                                            </p:txEl>
                                          </p:spTgt>
                                        </p:tgtEl>
                                        <p:attrNameLst>
                                          <p:attrName>style.visibility</p:attrName>
                                        </p:attrNameLst>
                                      </p:cBhvr>
                                      <p:to>
                                        <p:strVal val="visible"/>
                                      </p:to>
                                    </p:set>
                                    <p:animEffect transition="in" filter="fade">
                                      <p:cBhvr>
                                        <p:cTn id="36" dur="500"/>
                                        <p:tgtEl>
                                          <p:spTgt spid="50">
                                            <p:txEl>
                                              <p:pRg st="5" end="5"/>
                                            </p:txEl>
                                          </p:spTgt>
                                        </p:tgtEl>
                                      </p:cBhvr>
                                    </p:animEffect>
                                    <p:anim calcmode="lin" valueType="num">
                                      <p:cBhvr>
                                        <p:cTn id="37" dur="500" fill="hold"/>
                                        <p:tgtEl>
                                          <p:spTgt spid="50">
                                            <p:txEl>
                                              <p:pRg st="5" end="5"/>
                                            </p:txEl>
                                          </p:spTgt>
                                        </p:tgtEl>
                                        <p:attrNameLst>
                                          <p:attrName>ppt_x</p:attrName>
                                        </p:attrNameLst>
                                      </p:cBhvr>
                                      <p:tavLst>
                                        <p:tav tm="0">
                                          <p:val>
                                            <p:strVal val="#ppt_x"/>
                                          </p:val>
                                        </p:tav>
                                        <p:tav tm="100000">
                                          <p:val>
                                            <p:strVal val="#ppt_x"/>
                                          </p:val>
                                        </p:tav>
                                      </p:tavLst>
                                    </p:anim>
                                    <p:anim calcmode="lin" valueType="num">
                                      <p:cBhvr>
                                        <p:cTn id="38" dur="500" fill="hold"/>
                                        <p:tgtEl>
                                          <p:spTgt spid="50">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3" y="708812"/>
            <a:ext cx="5367876" cy="6149189"/>
            <a:chOff x="2" y="534028"/>
            <a:chExt cx="4025907" cy="4611892"/>
          </a:xfrm>
        </p:grpSpPr>
        <p:pic>
          <p:nvPicPr>
            <p:cNvPr id="32" name="Picture 3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 y="534028"/>
              <a:ext cx="4025907" cy="4611892"/>
            </a:xfrm>
            <a:prstGeom prst="rect">
              <a:avLst/>
            </a:prstGeom>
          </p:spPr>
        </p:pic>
        <p:sp>
          <p:nvSpPr>
            <p:cNvPr id="33" name="Rectangle 32"/>
            <p:cNvSpPr/>
            <p:nvPr/>
          </p:nvSpPr>
          <p:spPr>
            <a:xfrm>
              <a:off x="1436409" y="1019503"/>
              <a:ext cx="1853330" cy="3436095"/>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173"/>
              <a:endParaRPr lang="en-US" sz="2400">
                <a:solidFill>
                  <a:srgbClr val="FFFFFF"/>
                </a:solidFill>
                <a:latin typeface="Arial"/>
              </a:endParaRPr>
            </a:p>
          </p:txBody>
        </p:sp>
      </p:grpSp>
      <p:pic>
        <p:nvPicPr>
          <p:cNvPr id="15" name="Picture 14">
            <a:extLst>
              <a:ext uri="{FF2B5EF4-FFF2-40B4-BE49-F238E27FC236}">
                <a16:creationId xmlns:a16="http://schemas.microsoft.com/office/drawing/2014/main" xmlns="" id="{730BBDFD-EA19-4935-B575-EB74529B3C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23068" y="1355144"/>
            <a:ext cx="2463251" cy="4582429"/>
          </a:xfrm>
          <a:prstGeom prst="rect">
            <a:avLst/>
          </a:prstGeom>
        </p:spPr>
      </p:pic>
      <p:grpSp>
        <p:nvGrpSpPr>
          <p:cNvPr id="35" name="Group 34"/>
          <p:cNvGrpSpPr/>
          <p:nvPr/>
        </p:nvGrpSpPr>
        <p:grpSpPr>
          <a:xfrm>
            <a:off x="532717" y="708812"/>
            <a:ext cx="849779" cy="849779"/>
            <a:chOff x="399538" y="534028"/>
            <a:chExt cx="637334" cy="637334"/>
          </a:xfrm>
        </p:grpSpPr>
        <p:sp>
          <p:nvSpPr>
            <p:cNvPr id="36" name="Rectangle 35"/>
            <p:cNvSpPr/>
            <p:nvPr/>
          </p:nvSpPr>
          <p:spPr>
            <a:xfrm>
              <a:off x="479502" y="730405"/>
              <a:ext cx="485078" cy="30202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173"/>
              <a:endParaRPr lang="en-US" sz="2400">
                <a:solidFill>
                  <a:srgbClr val="FFFFFF"/>
                </a:solidFill>
                <a:latin typeface="Arial"/>
              </a:endParaRPr>
            </a:p>
          </p:txBody>
        </p:sp>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9538" y="534028"/>
              <a:ext cx="637334" cy="637334"/>
            </a:xfrm>
            <a:prstGeom prst="rect">
              <a:avLst/>
            </a:prstGeom>
          </p:spPr>
        </p:pic>
      </p:grpSp>
      <p:sp>
        <p:nvSpPr>
          <p:cNvPr id="50" name="Content Placeholder 2"/>
          <p:cNvSpPr>
            <a:spLocks noGrp="1"/>
          </p:cNvSpPr>
          <p:nvPr>
            <p:ph idx="4294967295"/>
          </p:nvPr>
        </p:nvSpPr>
        <p:spPr>
          <a:xfrm>
            <a:off x="5638814" y="1856055"/>
            <a:ext cx="5714999" cy="3540125"/>
          </a:xfrm>
        </p:spPr>
        <p:txBody>
          <a:bodyPr>
            <a:normAutofit/>
          </a:bodyPr>
          <a:lstStyle/>
          <a:p>
            <a:r>
              <a:rPr lang="en-US" sz="2400" dirty="0">
                <a:solidFill>
                  <a:schemeClr val="tx2"/>
                </a:solidFill>
              </a:rPr>
              <a:t>Just push a button and start on your Will!</a:t>
            </a:r>
          </a:p>
          <a:p>
            <a:endParaRPr lang="en-US" sz="2400" dirty="0">
              <a:solidFill>
                <a:schemeClr val="tx2"/>
              </a:solidFill>
            </a:endParaRPr>
          </a:p>
          <a:p>
            <a:r>
              <a:rPr lang="en-US" sz="2400" dirty="0">
                <a:solidFill>
                  <a:schemeClr val="tx2"/>
                </a:solidFill>
              </a:rPr>
              <a:t>Or, if you prefer, you can complete our standard will questionnaire form.</a:t>
            </a:r>
          </a:p>
        </p:txBody>
      </p:sp>
      <p:sp>
        <p:nvSpPr>
          <p:cNvPr id="19" name="Rectangle 18">
            <a:extLst>
              <a:ext uri="{FF2B5EF4-FFF2-40B4-BE49-F238E27FC236}">
                <a16:creationId xmlns:a16="http://schemas.microsoft.com/office/drawing/2014/main" xmlns="" id="{35E1C083-89ED-4931-9175-6B70F286B0D3}"/>
              </a:ext>
            </a:extLst>
          </p:cNvPr>
          <p:cNvSpPr/>
          <p:nvPr/>
        </p:nvSpPr>
        <p:spPr>
          <a:xfrm>
            <a:off x="5638801" y="708813"/>
            <a:ext cx="6395587" cy="646331"/>
          </a:xfrm>
          <a:prstGeom prst="rect">
            <a:avLst/>
          </a:prstGeom>
        </p:spPr>
        <p:txBody>
          <a:bodyPr wrap="square" lIns="91420" tIns="45718" rIns="91420" bIns="45718">
            <a:spAutoFit/>
          </a:bodyPr>
          <a:lstStyle/>
          <a:p>
            <a:pPr defTabSz="914173"/>
            <a:r>
              <a:rPr lang="en-US" sz="3600" b="1" dirty="0">
                <a:solidFill>
                  <a:srgbClr val="472C59"/>
                </a:solidFill>
                <a:latin typeface="Lucida Bright" charset="0"/>
              </a:rPr>
              <a:t>Tap. Download. Complete.</a:t>
            </a:r>
            <a:endParaRPr lang="en-US" sz="1200" dirty="0">
              <a:solidFill>
                <a:srgbClr val="472C59"/>
              </a:solidFill>
              <a:latin typeface="Arial"/>
            </a:endParaRPr>
          </a:p>
        </p:txBody>
      </p:sp>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12950" y="1355144"/>
            <a:ext cx="2473383" cy="4582429"/>
          </a:xfrm>
          <a:prstGeom prst="rect">
            <a:avLst/>
          </a:prstGeom>
        </p:spPr>
      </p:pic>
      <p:sp>
        <p:nvSpPr>
          <p:cNvPr id="20" name="Rectangle 19">
            <a:extLst>
              <a:ext uri="{FF2B5EF4-FFF2-40B4-BE49-F238E27FC236}">
                <a16:creationId xmlns:a16="http://schemas.microsoft.com/office/drawing/2014/main" xmlns="" id="{6F613B72-8457-4FF2-9B16-5DAFFB83136C}"/>
              </a:ext>
            </a:extLst>
          </p:cNvPr>
          <p:cNvSpPr/>
          <p:nvPr/>
        </p:nvSpPr>
        <p:spPr>
          <a:xfrm>
            <a:off x="5638800" y="6306997"/>
            <a:ext cx="5879739" cy="390705"/>
          </a:xfrm>
          <a:prstGeom prst="rect">
            <a:avLst/>
          </a:prstGeom>
        </p:spPr>
        <p:txBody>
          <a:bodyPr wrap="square" lIns="0" tIns="0" rIns="0" bIns="0">
            <a:spAutoFit/>
          </a:bodyPr>
          <a:lstStyle/>
          <a:p>
            <a:pPr defTabSz="1218870">
              <a:lnSpc>
                <a:spcPts val="1000"/>
              </a:lnSpc>
              <a:defRPr/>
            </a:pPr>
            <a:r>
              <a:rPr lang="en-US" sz="1100" kern="0">
                <a:solidFill>
                  <a:srgbClr val="D7D7D7">
                    <a:lumMod val="50000"/>
                  </a:srgbClr>
                </a:solidFill>
                <a:latin typeface="Arial"/>
              </a:rPr>
              <a:t>Exclusions and limitations apply. </a:t>
            </a:r>
            <a:r>
              <a:rPr lang="en-US" sz="1100" kern="0" dirty="0">
                <a:solidFill>
                  <a:srgbClr val="D7D7D7">
                    <a:lumMod val="50000"/>
                  </a:srgbClr>
                </a:solidFill>
                <a:latin typeface="Arial"/>
              </a:rPr>
              <a:t>Services and benefits vary by state/province. </a:t>
            </a:r>
          </a:p>
          <a:p>
            <a:pPr defTabSz="1218870">
              <a:lnSpc>
                <a:spcPts val="1000"/>
              </a:lnSpc>
              <a:defRPr/>
            </a:pPr>
            <a:r>
              <a:rPr lang="en-US" sz="1100" kern="0" dirty="0">
                <a:solidFill>
                  <a:srgbClr val="D7D7D7">
                    <a:lumMod val="50000"/>
                  </a:srgbClr>
                </a:solidFill>
                <a:latin typeface="Arial"/>
              </a:rPr>
              <a:t>See </a:t>
            </a:r>
            <a:r>
              <a:rPr lang="en-US" sz="1100" kern="0" dirty="0" err="1">
                <a:solidFill>
                  <a:srgbClr val="D7D7D7">
                    <a:lumMod val="50000"/>
                  </a:srgbClr>
                </a:solidFill>
                <a:latin typeface="Arial"/>
              </a:rPr>
              <a:t>www.legalshield.com</a:t>
            </a:r>
            <a:r>
              <a:rPr lang="en-US" sz="1100" kern="0" dirty="0">
                <a:solidFill>
                  <a:srgbClr val="D7D7D7">
                    <a:lumMod val="50000"/>
                  </a:srgbClr>
                </a:solidFill>
                <a:latin typeface="Arial"/>
              </a:rPr>
              <a:t>/</a:t>
            </a:r>
            <a:r>
              <a:rPr lang="en-US" sz="1100" kern="0" dirty="0" err="1">
                <a:solidFill>
                  <a:srgbClr val="D7D7D7">
                    <a:lumMod val="50000"/>
                  </a:srgbClr>
                </a:solidFill>
                <a:latin typeface="Arial"/>
              </a:rPr>
              <a:t>fullplandetails</a:t>
            </a:r>
            <a:r>
              <a:rPr lang="en-US" sz="1100" kern="0" dirty="0">
                <a:solidFill>
                  <a:srgbClr val="D7D7D7">
                    <a:lumMod val="50000"/>
                  </a:srgbClr>
                </a:solidFill>
                <a:latin typeface="Arial"/>
              </a:rPr>
              <a:t> [and select your state/province] for specifics. </a:t>
            </a:r>
          </a:p>
          <a:p>
            <a:pPr defTabSz="1218870">
              <a:lnSpc>
                <a:spcPts val="1000"/>
              </a:lnSpc>
              <a:defRPr/>
            </a:pPr>
            <a:r>
              <a:rPr lang="en-US" sz="1100" kern="0" dirty="0">
                <a:solidFill>
                  <a:srgbClr val="D7D7D7">
                    <a:lumMod val="50000"/>
                  </a:srgbClr>
                </a:solidFill>
                <a:latin typeface="Arial"/>
              </a:rPr>
              <a:t>Please review a contract for complete terms, conditions and exclusions before purchase.</a:t>
            </a:r>
            <a:endParaRPr lang="en-US" sz="1100" kern="0" dirty="0">
              <a:solidFill>
                <a:srgbClr val="D7D7D7">
                  <a:lumMod val="50000"/>
                </a:srgbClr>
              </a:solidFill>
              <a:latin typeface="Arial"/>
              <a:cs typeface="Arial"/>
            </a:endParaRPr>
          </a:p>
        </p:txBody>
      </p:sp>
      <p:sp>
        <p:nvSpPr>
          <p:cNvPr id="13" name="Rectangle 12"/>
          <p:cNvSpPr/>
          <p:nvPr/>
        </p:nvSpPr>
        <p:spPr>
          <a:xfrm>
            <a:off x="5638802" y="1455947"/>
            <a:ext cx="3943708" cy="400111"/>
          </a:xfrm>
          <a:prstGeom prst="rect">
            <a:avLst/>
          </a:prstGeom>
        </p:spPr>
        <p:txBody>
          <a:bodyPr wrap="none" lIns="91436" tIns="45718" rIns="91436" bIns="45718">
            <a:spAutoFit/>
          </a:bodyPr>
          <a:lstStyle/>
          <a:p>
            <a:pPr defTabSz="913289">
              <a:spcAft>
                <a:spcPts val="1200"/>
              </a:spcAft>
            </a:pPr>
            <a:r>
              <a:rPr lang="en-US" sz="2000" b="1" dirty="0">
                <a:solidFill>
                  <a:srgbClr val="926DAE"/>
                </a:solidFill>
                <a:latin typeface="Arial"/>
              </a:rPr>
              <a:t>Schedule Of Services: (Cont’d)</a:t>
            </a:r>
          </a:p>
        </p:txBody>
      </p:sp>
    </p:spTree>
    <p:extLst>
      <p:ext uri="{BB962C8B-B14F-4D97-AF65-F5344CB8AC3E}">
        <p14:creationId xmlns:p14="http://schemas.microsoft.com/office/powerpoint/2010/main" val="322848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 y="708812"/>
            <a:ext cx="5367876" cy="6149189"/>
            <a:chOff x="2" y="534028"/>
            <a:chExt cx="4025907" cy="4611892"/>
          </a:xfrm>
        </p:grpSpPr>
        <p:pic>
          <p:nvPicPr>
            <p:cNvPr id="22" name="Picture 2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 y="534028"/>
              <a:ext cx="4025907" cy="4611892"/>
            </a:xfrm>
            <a:prstGeom prst="rect">
              <a:avLst/>
            </a:prstGeom>
          </p:spPr>
        </p:pic>
        <p:sp>
          <p:nvSpPr>
            <p:cNvPr id="23" name="Rectangle 22"/>
            <p:cNvSpPr/>
            <p:nvPr/>
          </p:nvSpPr>
          <p:spPr>
            <a:xfrm>
              <a:off x="1436409" y="1019503"/>
              <a:ext cx="1853330" cy="3436095"/>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173"/>
              <a:endParaRPr lang="en-US" sz="2400">
                <a:solidFill>
                  <a:srgbClr val="FFFFFF"/>
                </a:solidFill>
                <a:latin typeface="Arial"/>
              </a:endParaRPr>
            </a:p>
          </p:txBody>
        </p:sp>
      </p:grpSp>
      <p:sp>
        <p:nvSpPr>
          <p:cNvPr id="50" name="Content Placeholder 2"/>
          <p:cNvSpPr>
            <a:spLocks noGrp="1"/>
          </p:cNvSpPr>
          <p:nvPr>
            <p:ph idx="4294967295"/>
          </p:nvPr>
        </p:nvSpPr>
        <p:spPr>
          <a:xfrm>
            <a:off x="5638814" y="1856055"/>
            <a:ext cx="5425439" cy="3540125"/>
          </a:xfrm>
        </p:spPr>
        <p:txBody>
          <a:bodyPr>
            <a:normAutofit/>
          </a:bodyPr>
          <a:lstStyle/>
          <a:p>
            <a:r>
              <a:rPr lang="en-US" sz="2400" b="1" dirty="0">
                <a:solidFill>
                  <a:schemeClr val="tx2"/>
                </a:solidFill>
              </a:rPr>
              <a:t>Traffic Citation Legal Assistance</a:t>
            </a:r>
            <a:endParaRPr lang="en-US" sz="2400" dirty="0">
              <a:solidFill>
                <a:schemeClr val="tx2"/>
              </a:solidFill>
            </a:endParaRPr>
          </a:p>
          <a:p>
            <a:r>
              <a:rPr lang="en-US" sz="2400" dirty="0">
                <a:solidFill>
                  <a:schemeClr val="tx2"/>
                </a:solidFill>
              </a:rPr>
              <a:t>Ticket and Member info submitted to </a:t>
            </a:r>
            <a:r>
              <a:rPr lang="en-US" sz="2400" b="1" dirty="0">
                <a:solidFill>
                  <a:schemeClr val="tx2"/>
                </a:solidFill>
              </a:rPr>
              <a:t>YOUR </a:t>
            </a:r>
            <a:r>
              <a:rPr lang="en-US" sz="2400" dirty="0">
                <a:solidFill>
                  <a:schemeClr val="tx2"/>
                </a:solidFill>
              </a:rPr>
              <a:t>law firm</a:t>
            </a:r>
          </a:p>
          <a:p>
            <a:r>
              <a:rPr lang="en-US" sz="2400" dirty="0">
                <a:solidFill>
                  <a:schemeClr val="tx2"/>
                </a:solidFill>
              </a:rPr>
              <a:t>Consultation within </a:t>
            </a:r>
            <a:r>
              <a:rPr lang="en-US" sz="2400" b="1" dirty="0">
                <a:solidFill>
                  <a:schemeClr val="tx2"/>
                </a:solidFill>
              </a:rPr>
              <a:t>8 business hours</a:t>
            </a:r>
          </a:p>
          <a:p>
            <a:r>
              <a:rPr lang="en-US" sz="2400" dirty="0">
                <a:solidFill>
                  <a:schemeClr val="tx2"/>
                </a:solidFill>
              </a:rPr>
              <a:t>Representation in any courtroom in the U.S.</a:t>
            </a:r>
          </a:p>
          <a:p>
            <a:r>
              <a:rPr lang="en-US" sz="2400" dirty="0">
                <a:solidFill>
                  <a:schemeClr val="tx2"/>
                </a:solidFill>
              </a:rPr>
              <a:t>Criminal Charges Excluded</a:t>
            </a:r>
          </a:p>
        </p:txBody>
      </p:sp>
      <p:grpSp>
        <p:nvGrpSpPr>
          <p:cNvPr id="15" name="Group 14"/>
          <p:cNvGrpSpPr/>
          <p:nvPr/>
        </p:nvGrpSpPr>
        <p:grpSpPr>
          <a:xfrm>
            <a:off x="532717" y="711577"/>
            <a:ext cx="849779" cy="849779"/>
            <a:chOff x="399538" y="534028"/>
            <a:chExt cx="637334" cy="637334"/>
          </a:xfrm>
        </p:grpSpPr>
        <p:sp>
          <p:nvSpPr>
            <p:cNvPr id="16" name="Rectangle 15"/>
            <p:cNvSpPr/>
            <p:nvPr/>
          </p:nvSpPr>
          <p:spPr>
            <a:xfrm>
              <a:off x="479502" y="730405"/>
              <a:ext cx="485078" cy="30202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173"/>
              <a:endParaRPr lang="en-US" sz="2400">
                <a:solidFill>
                  <a:srgbClr val="FFFFFF"/>
                </a:solidFill>
                <a:latin typeface="Arial"/>
              </a:endParaRP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9538" y="534028"/>
              <a:ext cx="637334" cy="637334"/>
            </a:xfrm>
            <a:prstGeom prst="rect">
              <a:avLst/>
            </a:prstGeom>
          </p:spPr>
        </p:pic>
      </p:grpSp>
      <p:sp>
        <p:nvSpPr>
          <p:cNvPr id="20" name="Rectangle 19">
            <a:extLst>
              <a:ext uri="{FF2B5EF4-FFF2-40B4-BE49-F238E27FC236}">
                <a16:creationId xmlns:a16="http://schemas.microsoft.com/office/drawing/2014/main" xmlns="" id="{6F613B72-8457-4FF2-9B16-5DAFFB83136C}"/>
              </a:ext>
            </a:extLst>
          </p:cNvPr>
          <p:cNvSpPr/>
          <p:nvPr/>
        </p:nvSpPr>
        <p:spPr>
          <a:xfrm>
            <a:off x="5638800" y="6306997"/>
            <a:ext cx="5879739" cy="390705"/>
          </a:xfrm>
          <a:prstGeom prst="rect">
            <a:avLst/>
          </a:prstGeom>
        </p:spPr>
        <p:txBody>
          <a:bodyPr wrap="square" lIns="0" tIns="0" rIns="0" bIns="0">
            <a:spAutoFit/>
          </a:bodyPr>
          <a:lstStyle/>
          <a:p>
            <a:pPr defTabSz="1218870">
              <a:lnSpc>
                <a:spcPts val="1000"/>
              </a:lnSpc>
              <a:defRPr/>
            </a:pPr>
            <a:r>
              <a:rPr lang="en-US" sz="1100" kern="0" dirty="0">
                <a:solidFill>
                  <a:srgbClr val="D7D7D7">
                    <a:lumMod val="50000"/>
                  </a:srgbClr>
                </a:solidFill>
                <a:latin typeface="Arial"/>
              </a:rPr>
              <a:t>Exclusions and limitations apply. Services and benefits vary by state/province. </a:t>
            </a:r>
          </a:p>
          <a:p>
            <a:pPr defTabSz="1218870">
              <a:lnSpc>
                <a:spcPts val="1000"/>
              </a:lnSpc>
              <a:defRPr/>
            </a:pPr>
            <a:r>
              <a:rPr lang="en-US" sz="1100" kern="0" dirty="0">
                <a:solidFill>
                  <a:srgbClr val="D7D7D7">
                    <a:lumMod val="50000"/>
                  </a:srgbClr>
                </a:solidFill>
                <a:latin typeface="Arial"/>
              </a:rPr>
              <a:t>See </a:t>
            </a:r>
            <a:r>
              <a:rPr lang="en-US" sz="1100" kern="0" dirty="0" err="1">
                <a:solidFill>
                  <a:srgbClr val="D7D7D7">
                    <a:lumMod val="50000"/>
                  </a:srgbClr>
                </a:solidFill>
                <a:latin typeface="Arial"/>
              </a:rPr>
              <a:t>www.legalshield.com</a:t>
            </a:r>
            <a:r>
              <a:rPr lang="en-US" sz="1100" kern="0" dirty="0">
                <a:solidFill>
                  <a:srgbClr val="D7D7D7">
                    <a:lumMod val="50000"/>
                  </a:srgbClr>
                </a:solidFill>
                <a:latin typeface="Arial"/>
              </a:rPr>
              <a:t>/</a:t>
            </a:r>
            <a:r>
              <a:rPr lang="en-US" sz="1100" kern="0" dirty="0" err="1">
                <a:solidFill>
                  <a:srgbClr val="D7D7D7">
                    <a:lumMod val="50000"/>
                  </a:srgbClr>
                </a:solidFill>
                <a:latin typeface="Arial"/>
              </a:rPr>
              <a:t>fullplandetails</a:t>
            </a:r>
            <a:r>
              <a:rPr lang="en-US" sz="1100" kern="0" dirty="0">
                <a:solidFill>
                  <a:srgbClr val="D7D7D7">
                    <a:lumMod val="50000"/>
                  </a:srgbClr>
                </a:solidFill>
                <a:latin typeface="Arial"/>
              </a:rPr>
              <a:t> [and select your state/province] for specifics. </a:t>
            </a:r>
          </a:p>
          <a:p>
            <a:pPr defTabSz="1218870">
              <a:lnSpc>
                <a:spcPts val="1000"/>
              </a:lnSpc>
              <a:defRPr/>
            </a:pPr>
            <a:r>
              <a:rPr lang="en-US" sz="1100" kern="0" dirty="0">
                <a:solidFill>
                  <a:srgbClr val="D7D7D7">
                    <a:lumMod val="50000"/>
                  </a:srgbClr>
                </a:solidFill>
                <a:latin typeface="Arial"/>
              </a:rPr>
              <a:t>Please review a contract for complete terms, conditions and exclusions before purchase.</a:t>
            </a:r>
            <a:endParaRPr lang="en-US" sz="1100" kern="0" dirty="0">
              <a:solidFill>
                <a:srgbClr val="D7D7D7">
                  <a:lumMod val="50000"/>
                </a:srgbClr>
              </a:solidFill>
              <a:latin typeface="Arial"/>
              <a:cs typeface="Arial"/>
            </a:endParaRPr>
          </a:p>
        </p:txBody>
      </p:sp>
      <p:sp>
        <p:nvSpPr>
          <p:cNvPr id="26" name="Rectangle 25">
            <a:extLst>
              <a:ext uri="{FF2B5EF4-FFF2-40B4-BE49-F238E27FC236}">
                <a16:creationId xmlns:a16="http://schemas.microsoft.com/office/drawing/2014/main" xmlns="" id="{8EA72B5A-5520-4977-ADAE-44E0BD8824DC}"/>
              </a:ext>
            </a:extLst>
          </p:cNvPr>
          <p:cNvSpPr/>
          <p:nvPr/>
        </p:nvSpPr>
        <p:spPr>
          <a:xfrm>
            <a:off x="5638801" y="708813"/>
            <a:ext cx="6395587" cy="646331"/>
          </a:xfrm>
          <a:prstGeom prst="rect">
            <a:avLst/>
          </a:prstGeom>
        </p:spPr>
        <p:txBody>
          <a:bodyPr wrap="square" lIns="91420" tIns="45718" rIns="91420" bIns="45718">
            <a:spAutoFit/>
          </a:bodyPr>
          <a:lstStyle/>
          <a:p>
            <a:pPr defTabSz="914173"/>
            <a:r>
              <a:rPr lang="en-US" sz="3600" b="1" dirty="0">
                <a:solidFill>
                  <a:srgbClr val="472C59"/>
                </a:solidFill>
                <a:latin typeface="Lucida Bright" charset="0"/>
              </a:rPr>
              <a:t>Tap. Snap. Send.</a:t>
            </a:r>
            <a:endParaRPr lang="en-US" sz="1200" dirty="0">
              <a:solidFill>
                <a:srgbClr val="472C59"/>
              </a:solidFill>
              <a:latin typeface="Arial"/>
            </a:endParaRPr>
          </a:p>
        </p:txBody>
      </p:sp>
      <p:pic>
        <p:nvPicPr>
          <p:cNvPr id="19" name="Picture 18">
            <a:extLst>
              <a:ext uri="{FF2B5EF4-FFF2-40B4-BE49-F238E27FC236}">
                <a16:creationId xmlns:a16="http://schemas.microsoft.com/office/drawing/2014/main" xmlns="" id="{F57801C2-9EB2-4FC3-B307-6F719C2B04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23068" y="1355144"/>
            <a:ext cx="2463251" cy="4582429"/>
          </a:xfrm>
          <a:prstGeom prst="rect">
            <a:avLst/>
          </a:prstGeom>
        </p:spPr>
      </p:pic>
      <p:sp>
        <p:nvSpPr>
          <p:cNvPr id="11" name="Oval 10"/>
          <p:cNvSpPr/>
          <p:nvPr/>
        </p:nvSpPr>
        <p:spPr>
          <a:xfrm>
            <a:off x="1568168" y="3464080"/>
            <a:ext cx="2305971" cy="638653"/>
          </a:xfrm>
          <a:prstGeom prst="ellipse">
            <a:avLst/>
          </a:prstGeom>
          <a:noFill/>
          <a:ln w="50800">
            <a:solidFill>
              <a:schemeClr val="accent1"/>
            </a:solidFill>
          </a:ln>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pic>
        <p:nvPicPr>
          <p:cNvPr id="25" name="Picture 2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15225" y="1322930"/>
            <a:ext cx="2491849" cy="4614655"/>
          </a:xfrm>
          <a:prstGeom prst="rect">
            <a:avLst/>
          </a:prstGeom>
          <a:solidFill>
            <a:schemeClr val="accent6"/>
          </a:solidFill>
          <a:ln>
            <a:noFill/>
          </a:ln>
        </p:spPr>
      </p:pic>
      <p:sp>
        <p:nvSpPr>
          <p:cNvPr id="2" name="Rectangle 1"/>
          <p:cNvSpPr/>
          <p:nvPr/>
        </p:nvSpPr>
        <p:spPr>
          <a:xfrm>
            <a:off x="5638801" y="1420935"/>
            <a:ext cx="3758964" cy="384719"/>
          </a:xfrm>
          <a:prstGeom prst="rect">
            <a:avLst/>
          </a:prstGeom>
        </p:spPr>
        <p:txBody>
          <a:bodyPr wrap="none" lIns="91436" tIns="45718" rIns="91436" bIns="45718">
            <a:spAutoFit/>
          </a:bodyPr>
          <a:lstStyle/>
          <a:p>
            <a:pPr defTabSz="913289">
              <a:spcAft>
                <a:spcPts val="1200"/>
              </a:spcAft>
            </a:pPr>
            <a:r>
              <a:rPr lang="en-US" sz="1900" b="1">
                <a:solidFill>
                  <a:srgbClr val="926DAE"/>
                </a:solidFill>
                <a:latin typeface="Arial"/>
              </a:rPr>
              <a:t>Schedule Of Services: (Cont’d)</a:t>
            </a:r>
            <a:endParaRPr lang="en-US" sz="1900" b="1" dirty="0">
              <a:solidFill>
                <a:srgbClr val="926DAE"/>
              </a:solidFill>
              <a:latin typeface="Arial"/>
            </a:endParaRPr>
          </a:p>
        </p:txBody>
      </p:sp>
    </p:spTree>
    <p:extLst>
      <p:ext uri="{BB962C8B-B14F-4D97-AF65-F5344CB8AC3E}">
        <p14:creationId xmlns:p14="http://schemas.microsoft.com/office/powerpoint/2010/main" val="384511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0">
                                            <p:txEl>
                                              <p:pRg st="0" end="0"/>
                                            </p:txEl>
                                          </p:spTgt>
                                        </p:tgtEl>
                                        <p:attrNameLst>
                                          <p:attrName>style.visibility</p:attrName>
                                        </p:attrNameLst>
                                      </p:cBhvr>
                                      <p:to>
                                        <p:strVal val="visible"/>
                                      </p:to>
                                    </p:set>
                                    <p:animEffect transition="in" filter="fade">
                                      <p:cBhvr>
                                        <p:cTn id="12" dur="500"/>
                                        <p:tgtEl>
                                          <p:spTgt spid="50">
                                            <p:txEl>
                                              <p:pRg st="0" end="0"/>
                                            </p:txEl>
                                          </p:spTgt>
                                        </p:tgtEl>
                                      </p:cBhvr>
                                    </p:animEffect>
                                    <p:anim calcmode="lin" valueType="num">
                                      <p:cBhvr>
                                        <p:cTn id="13"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0">
                                            <p:txEl>
                                              <p:pRg st="1" end="1"/>
                                            </p:txEl>
                                          </p:spTgt>
                                        </p:tgtEl>
                                        <p:attrNameLst>
                                          <p:attrName>style.visibility</p:attrName>
                                        </p:attrNameLst>
                                      </p:cBhvr>
                                      <p:to>
                                        <p:strVal val="visible"/>
                                      </p:to>
                                    </p:set>
                                    <p:animEffect transition="in" filter="fade">
                                      <p:cBhvr>
                                        <p:cTn id="19" dur="500"/>
                                        <p:tgtEl>
                                          <p:spTgt spid="50">
                                            <p:txEl>
                                              <p:pRg st="1" end="1"/>
                                            </p:txEl>
                                          </p:spTgt>
                                        </p:tgtEl>
                                      </p:cBhvr>
                                    </p:animEffect>
                                    <p:anim calcmode="lin" valueType="num">
                                      <p:cBhvr>
                                        <p:cTn id="20" dur="500" fill="hold"/>
                                        <p:tgtEl>
                                          <p:spTgt spid="50">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50">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00"/>
                            </p:stCondLst>
                            <p:childTnLst>
                              <p:par>
                                <p:cTn id="23" presetID="42" presetClass="entr" presetSubtype="0" fill="hold" nodeType="afterEffect">
                                  <p:stCondLst>
                                    <p:cond delay="0"/>
                                  </p:stCondLst>
                                  <p:childTnLst>
                                    <p:set>
                                      <p:cBhvr>
                                        <p:cTn id="24" dur="1" fill="hold">
                                          <p:stCondLst>
                                            <p:cond delay="0"/>
                                          </p:stCondLst>
                                        </p:cTn>
                                        <p:tgtEl>
                                          <p:spTgt spid="50">
                                            <p:txEl>
                                              <p:pRg st="2" end="2"/>
                                            </p:txEl>
                                          </p:spTgt>
                                        </p:tgtEl>
                                        <p:attrNameLst>
                                          <p:attrName>style.visibility</p:attrName>
                                        </p:attrNameLst>
                                      </p:cBhvr>
                                      <p:to>
                                        <p:strVal val="visible"/>
                                      </p:to>
                                    </p:set>
                                    <p:animEffect transition="in" filter="fade">
                                      <p:cBhvr>
                                        <p:cTn id="25" dur="500"/>
                                        <p:tgtEl>
                                          <p:spTgt spid="50">
                                            <p:txEl>
                                              <p:pRg st="2" end="2"/>
                                            </p:txEl>
                                          </p:spTgt>
                                        </p:tgtEl>
                                      </p:cBhvr>
                                    </p:animEffect>
                                    <p:anim calcmode="lin" valueType="num">
                                      <p:cBhvr>
                                        <p:cTn id="26" dur="500" fill="hold"/>
                                        <p:tgtEl>
                                          <p:spTgt spid="50">
                                            <p:txEl>
                                              <p:pRg st="2" end="2"/>
                                            </p:txEl>
                                          </p:spTgt>
                                        </p:tgtEl>
                                        <p:attrNameLst>
                                          <p:attrName>ppt_x</p:attrName>
                                        </p:attrNameLst>
                                      </p:cBhvr>
                                      <p:tavLst>
                                        <p:tav tm="0">
                                          <p:val>
                                            <p:strVal val="#ppt_x"/>
                                          </p:val>
                                        </p:tav>
                                        <p:tav tm="100000">
                                          <p:val>
                                            <p:strVal val="#ppt_x"/>
                                          </p:val>
                                        </p:tav>
                                      </p:tavLst>
                                    </p:anim>
                                    <p:anim calcmode="lin" valueType="num">
                                      <p:cBhvr>
                                        <p:cTn id="27" dur="500" fill="hold"/>
                                        <p:tgtEl>
                                          <p:spTgt spid="50">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nodeType="afterEffect">
                                  <p:stCondLst>
                                    <p:cond delay="0"/>
                                  </p:stCondLst>
                                  <p:childTnLst>
                                    <p:set>
                                      <p:cBhvr>
                                        <p:cTn id="30" dur="1" fill="hold">
                                          <p:stCondLst>
                                            <p:cond delay="0"/>
                                          </p:stCondLst>
                                        </p:cTn>
                                        <p:tgtEl>
                                          <p:spTgt spid="50">
                                            <p:txEl>
                                              <p:pRg st="3" end="3"/>
                                            </p:txEl>
                                          </p:spTgt>
                                        </p:tgtEl>
                                        <p:attrNameLst>
                                          <p:attrName>style.visibility</p:attrName>
                                        </p:attrNameLst>
                                      </p:cBhvr>
                                      <p:to>
                                        <p:strVal val="visible"/>
                                      </p:to>
                                    </p:set>
                                    <p:animEffect transition="in" filter="fade">
                                      <p:cBhvr>
                                        <p:cTn id="31" dur="500"/>
                                        <p:tgtEl>
                                          <p:spTgt spid="50">
                                            <p:txEl>
                                              <p:pRg st="3" end="3"/>
                                            </p:txEl>
                                          </p:spTgt>
                                        </p:tgtEl>
                                      </p:cBhvr>
                                    </p:animEffect>
                                    <p:anim calcmode="lin" valueType="num">
                                      <p:cBhvr>
                                        <p:cTn id="32" dur="500" fill="hold"/>
                                        <p:tgtEl>
                                          <p:spTgt spid="50">
                                            <p:txEl>
                                              <p:pRg st="3" end="3"/>
                                            </p:txEl>
                                          </p:spTgt>
                                        </p:tgtEl>
                                        <p:attrNameLst>
                                          <p:attrName>ppt_x</p:attrName>
                                        </p:attrNameLst>
                                      </p:cBhvr>
                                      <p:tavLst>
                                        <p:tav tm="0">
                                          <p:val>
                                            <p:strVal val="#ppt_x"/>
                                          </p:val>
                                        </p:tav>
                                        <p:tav tm="100000">
                                          <p:val>
                                            <p:strVal val="#ppt_x"/>
                                          </p:val>
                                        </p:tav>
                                      </p:tavLst>
                                    </p:anim>
                                    <p:anim calcmode="lin" valueType="num">
                                      <p:cBhvr>
                                        <p:cTn id="33" dur="500" fill="hold"/>
                                        <p:tgtEl>
                                          <p:spTgt spid="50">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42" presetClass="entr" presetSubtype="0" fill="hold" nodeType="afterEffect">
                                  <p:stCondLst>
                                    <p:cond delay="0"/>
                                  </p:stCondLst>
                                  <p:childTnLst>
                                    <p:set>
                                      <p:cBhvr>
                                        <p:cTn id="36" dur="1" fill="hold">
                                          <p:stCondLst>
                                            <p:cond delay="0"/>
                                          </p:stCondLst>
                                        </p:cTn>
                                        <p:tgtEl>
                                          <p:spTgt spid="50">
                                            <p:txEl>
                                              <p:pRg st="4" end="4"/>
                                            </p:txEl>
                                          </p:spTgt>
                                        </p:tgtEl>
                                        <p:attrNameLst>
                                          <p:attrName>style.visibility</p:attrName>
                                        </p:attrNameLst>
                                      </p:cBhvr>
                                      <p:to>
                                        <p:strVal val="visible"/>
                                      </p:to>
                                    </p:set>
                                    <p:animEffect transition="in" filter="fade">
                                      <p:cBhvr>
                                        <p:cTn id="37" dur="500"/>
                                        <p:tgtEl>
                                          <p:spTgt spid="50">
                                            <p:txEl>
                                              <p:pRg st="4" end="4"/>
                                            </p:txEl>
                                          </p:spTgt>
                                        </p:tgtEl>
                                      </p:cBhvr>
                                    </p:animEffect>
                                    <p:anim calcmode="lin" valueType="num">
                                      <p:cBhvr>
                                        <p:cTn id="38" dur="500" fill="hold"/>
                                        <p:tgtEl>
                                          <p:spTgt spid="50">
                                            <p:txEl>
                                              <p:pRg st="4" end="4"/>
                                            </p:txEl>
                                          </p:spTgt>
                                        </p:tgtEl>
                                        <p:attrNameLst>
                                          <p:attrName>ppt_x</p:attrName>
                                        </p:attrNameLst>
                                      </p:cBhvr>
                                      <p:tavLst>
                                        <p:tav tm="0">
                                          <p:val>
                                            <p:strVal val="#ppt_x"/>
                                          </p:val>
                                        </p:tav>
                                        <p:tav tm="100000">
                                          <p:val>
                                            <p:strVal val="#ppt_x"/>
                                          </p:val>
                                        </p:tav>
                                      </p:tavLst>
                                    </p:anim>
                                    <p:anim calcmode="lin" valueType="num">
                                      <p:cBhvr>
                                        <p:cTn id="39" dur="500" fill="hold"/>
                                        <p:tgtEl>
                                          <p:spTgt spid="5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500" fill="hold"/>
                                        <p:tgtEl>
                                          <p:spTgt spid="25"/>
                                        </p:tgtEl>
                                        <p:attrNameLst>
                                          <p:attrName>ppt_w</p:attrName>
                                        </p:attrNameLst>
                                      </p:cBhvr>
                                      <p:tavLst>
                                        <p:tav tm="0">
                                          <p:val>
                                            <p:fltVal val="0"/>
                                          </p:val>
                                        </p:tav>
                                        <p:tav tm="100000">
                                          <p:val>
                                            <p:strVal val="#ppt_w"/>
                                          </p:val>
                                        </p:tav>
                                      </p:tavLst>
                                    </p:anim>
                                    <p:anim calcmode="lin" valueType="num">
                                      <p:cBhvr>
                                        <p:cTn id="45" dur="500" fill="hold"/>
                                        <p:tgtEl>
                                          <p:spTgt spid="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3" y="708812"/>
            <a:ext cx="5367876" cy="6149189"/>
            <a:chOff x="2" y="534028"/>
            <a:chExt cx="4025907" cy="4611892"/>
          </a:xfrm>
        </p:grpSpPr>
        <p:pic>
          <p:nvPicPr>
            <p:cNvPr id="18" name="Picture 1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 y="534028"/>
              <a:ext cx="4025907" cy="4611892"/>
            </a:xfrm>
            <a:prstGeom prst="rect">
              <a:avLst/>
            </a:prstGeom>
          </p:spPr>
        </p:pic>
        <p:sp>
          <p:nvSpPr>
            <p:cNvPr id="26" name="Rectangle 25"/>
            <p:cNvSpPr/>
            <p:nvPr/>
          </p:nvSpPr>
          <p:spPr>
            <a:xfrm>
              <a:off x="1436409" y="1019503"/>
              <a:ext cx="1853330" cy="3436095"/>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173"/>
              <a:endParaRPr lang="en-US" sz="2400">
                <a:solidFill>
                  <a:srgbClr val="FFFFFF"/>
                </a:solidFill>
                <a:latin typeface="Arial"/>
              </a:endParaRPr>
            </a:p>
          </p:txBody>
        </p:sp>
      </p:grpSp>
      <p:grpSp>
        <p:nvGrpSpPr>
          <p:cNvPr id="22" name="Group 21"/>
          <p:cNvGrpSpPr/>
          <p:nvPr/>
        </p:nvGrpSpPr>
        <p:grpSpPr>
          <a:xfrm>
            <a:off x="532717" y="708812"/>
            <a:ext cx="849779" cy="849779"/>
            <a:chOff x="399538" y="534028"/>
            <a:chExt cx="637334" cy="637334"/>
          </a:xfrm>
        </p:grpSpPr>
        <p:sp>
          <p:nvSpPr>
            <p:cNvPr id="23" name="Rectangle 22"/>
            <p:cNvSpPr/>
            <p:nvPr/>
          </p:nvSpPr>
          <p:spPr>
            <a:xfrm>
              <a:off x="479502" y="730405"/>
              <a:ext cx="485078" cy="30202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173"/>
              <a:endParaRPr lang="en-US" sz="2400">
                <a:solidFill>
                  <a:srgbClr val="FFFFFF"/>
                </a:solidFill>
                <a:latin typeface="Arial"/>
              </a:endParaRPr>
            </a:p>
          </p:txBody>
        </p:sp>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9538" y="534028"/>
              <a:ext cx="637334" cy="637334"/>
            </a:xfrm>
            <a:prstGeom prst="rect">
              <a:avLst/>
            </a:prstGeom>
          </p:spPr>
        </p:pic>
      </p:grpSp>
      <p:sp>
        <p:nvSpPr>
          <p:cNvPr id="50" name="Content Placeholder 2"/>
          <p:cNvSpPr>
            <a:spLocks noGrp="1"/>
          </p:cNvSpPr>
          <p:nvPr>
            <p:ph idx="4294967295"/>
          </p:nvPr>
        </p:nvSpPr>
        <p:spPr>
          <a:xfrm>
            <a:off x="5638814" y="1856055"/>
            <a:ext cx="5714999" cy="3540125"/>
          </a:xfrm>
        </p:spPr>
        <p:txBody>
          <a:bodyPr/>
          <a:lstStyle/>
          <a:p>
            <a:r>
              <a:rPr lang="en-US" b="1" dirty="0">
                <a:solidFill>
                  <a:schemeClr val="tx2"/>
                </a:solidFill>
              </a:rPr>
              <a:t>24/7 Emergency Access                       </a:t>
            </a:r>
            <a:r>
              <a:rPr lang="en-US" sz="2000" dirty="0">
                <a:solidFill>
                  <a:schemeClr val="tx2"/>
                </a:solidFill>
              </a:rPr>
              <a:t>Anytime You Feel Your Rights Are Being Violated</a:t>
            </a:r>
          </a:p>
        </p:txBody>
      </p:sp>
      <p:sp>
        <p:nvSpPr>
          <p:cNvPr id="19" name="Rectangle 18">
            <a:extLst>
              <a:ext uri="{FF2B5EF4-FFF2-40B4-BE49-F238E27FC236}">
                <a16:creationId xmlns:a16="http://schemas.microsoft.com/office/drawing/2014/main" xmlns="" id="{64B2FF79-EED5-4990-9530-B65E423859C5}"/>
              </a:ext>
            </a:extLst>
          </p:cNvPr>
          <p:cNvSpPr/>
          <p:nvPr/>
        </p:nvSpPr>
        <p:spPr>
          <a:xfrm>
            <a:off x="5638801" y="708813"/>
            <a:ext cx="6395587" cy="646331"/>
          </a:xfrm>
          <a:prstGeom prst="rect">
            <a:avLst/>
          </a:prstGeom>
        </p:spPr>
        <p:txBody>
          <a:bodyPr wrap="square" lIns="91420" tIns="45718" rIns="91420" bIns="45718">
            <a:spAutoFit/>
          </a:bodyPr>
          <a:lstStyle/>
          <a:p>
            <a:pPr defTabSz="914173"/>
            <a:r>
              <a:rPr lang="en-US" sz="3600" b="1" dirty="0">
                <a:solidFill>
                  <a:srgbClr val="472C59"/>
                </a:solidFill>
                <a:latin typeface="Lucida Bright" charset="0"/>
              </a:rPr>
              <a:t>Tap. Call. Access.</a:t>
            </a:r>
            <a:endParaRPr lang="en-US" sz="1200" dirty="0">
              <a:solidFill>
                <a:srgbClr val="472C59"/>
              </a:solidFill>
              <a:latin typeface="Arial"/>
            </a:endParaRPr>
          </a:p>
        </p:txBody>
      </p:sp>
      <p:pic>
        <p:nvPicPr>
          <p:cNvPr id="14" name="Picture 13">
            <a:extLst>
              <a:ext uri="{FF2B5EF4-FFF2-40B4-BE49-F238E27FC236}">
                <a16:creationId xmlns:a16="http://schemas.microsoft.com/office/drawing/2014/main" xmlns="" id="{12A35ACB-D2F2-4A02-B697-6EF37EF981A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23068" y="1355144"/>
            <a:ext cx="2463251" cy="4582429"/>
          </a:xfrm>
          <a:prstGeom prst="rect">
            <a:avLst/>
          </a:prstGeom>
        </p:spPr>
      </p:pic>
      <p:sp>
        <p:nvSpPr>
          <p:cNvPr id="11" name="Oval 10"/>
          <p:cNvSpPr/>
          <p:nvPr/>
        </p:nvSpPr>
        <p:spPr>
          <a:xfrm>
            <a:off x="1756557" y="5234055"/>
            <a:ext cx="2031527" cy="594732"/>
          </a:xfrm>
          <a:prstGeom prst="ellipse">
            <a:avLst/>
          </a:prstGeom>
          <a:noFill/>
          <a:ln w="50800">
            <a:solidFill>
              <a:schemeClr val="accent1"/>
            </a:solidFill>
          </a:ln>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20" name="Rectangle 19">
            <a:extLst>
              <a:ext uri="{FF2B5EF4-FFF2-40B4-BE49-F238E27FC236}">
                <a16:creationId xmlns:a16="http://schemas.microsoft.com/office/drawing/2014/main" xmlns="" id="{6F613B72-8457-4FF2-9B16-5DAFFB83136C}"/>
              </a:ext>
            </a:extLst>
          </p:cNvPr>
          <p:cNvSpPr/>
          <p:nvPr/>
        </p:nvSpPr>
        <p:spPr>
          <a:xfrm>
            <a:off x="5638800" y="6306997"/>
            <a:ext cx="5879739" cy="390705"/>
          </a:xfrm>
          <a:prstGeom prst="rect">
            <a:avLst/>
          </a:prstGeom>
        </p:spPr>
        <p:txBody>
          <a:bodyPr wrap="square" lIns="0" tIns="0" rIns="0" bIns="0">
            <a:spAutoFit/>
          </a:bodyPr>
          <a:lstStyle/>
          <a:p>
            <a:pPr defTabSz="1218870">
              <a:lnSpc>
                <a:spcPts val="1000"/>
              </a:lnSpc>
              <a:defRPr/>
            </a:pPr>
            <a:r>
              <a:rPr lang="en-US" sz="1100" kern="0">
                <a:solidFill>
                  <a:srgbClr val="D7D7D7">
                    <a:lumMod val="50000"/>
                  </a:srgbClr>
                </a:solidFill>
                <a:latin typeface="Arial"/>
              </a:rPr>
              <a:t>Exclusions and limitations apply. </a:t>
            </a:r>
            <a:r>
              <a:rPr lang="en-US" sz="1100" kern="0" dirty="0">
                <a:solidFill>
                  <a:srgbClr val="D7D7D7">
                    <a:lumMod val="50000"/>
                  </a:srgbClr>
                </a:solidFill>
                <a:latin typeface="Arial"/>
              </a:rPr>
              <a:t>Services and benefits vary by state/province. </a:t>
            </a:r>
          </a:p>
          <a:p>
            <a:pPr defTabSz="1218870">
              <a:lnSpc>
                <a:spcPts val="1000"/>
              </a:lnSpc>
              <a:defRPr/>
            </a:pPr>
            <a:r>
              <a:rPr lang="en-US" sz="1100" kern="0" dirty="0">
                <a:solidFill>
                  <a:srgbClr val="D7D7D7">
                    <a:lumMod val="50000"/>
                  </a:srgbClr>
                </a:solidFill>
                <a:latin typeface="Arial"/>
              </a:rPr>
              <a:t>See </a:t>
            </a:r>
            <a:r>
              <a:rPr lang="en-US" sz="1100" kern="0" dirty="0" err="1">
                <a:solidFill>
                  <a:srgbClr val="D7D7D7">
                    <a:lumMod val="50000"/>
                  </a:srgbClr>
                </a:solidFill>
                <a:latin typeface="Arial"/>
              </a:rPr>
              <a:t>www.legalshield.com</a:t>
            </a:r>
            <a:r>
              <a:rPr lang="en-US" sz="1100" kern="0" dirty="0">
                <a:solidFill>
                  <a:srgbClr val="D7D7D7">
                    <a:lumMod val="50000"/>
                  </a:srgbClr>
                </a:solidFill>
                <a:latin typeface="Arial"/>
              </a:rPr>
              <a:t>/</a:t>
            </a:r>
            <a:r>
              <a:rPr lang="en-US" sz="1100" kern="0" dirty="0" err="1">
                <a:solidFill>
                  <a:srgbClr val="D7D7D7">
                    <a:lumMod val="50000"/>
                  </a:srgbClr>
                </a:solidFill>
                <a:latin typeface="Arial"/>
              </a:rPr>
              <a:t>fullplandetails</a:t>
            </a:r>
            <a:r>
              <a:rPr lang="en-US" sz="1100" kern="0" dirty="0">
                <a:solidFill>
                  <a:srgbClr val="D7D7D7">
                    <a:lumMod val="50000"/>
                  </a:srgbClr>
                </a:solidFill>
                <a:latin typeface="Arial"/>
              </a:rPr>
              <a:t> [and select your state/province] for specifics. </a:t>
            </a:r>
          </a:p>
          <a:p>
            <a:pPr defTabSz="1218870">
              <a:lnSpc>
                <a:spcPts val="1000"/>
              </a:lnSpc>
              <a:defRPr/>
            </a:pPr>
            <a:r>
              <a:rPr lang="en-US" sz="1100" kern="0" dirty="0">
                <a:solidFill>
                  <a:srgbClr val="D7D7D7">
                    <a:lumMod val="50000"/>
                  </a:srgbClr>
                </a:solidFill>
                <a:latin typeface="Arial"/>
              </a:rPr>
              <a:t>Please review a contract for complete terms, conditions and exclusions before purchase.</a:t>
            </a:r>
            <a:endParaRPr lang="en-US" sz="1100" kern="0" dirty="0">
              <a:solidFill>
                <a:srgbClr val="D7D7D7">
                  <a:lumMod val="50000"/>
                </a:srgbClr>
              </a:solidFill>
              <a:latin typeface="Arial"/>
              <a:cs typeface="Arial"/>
            </a:endParaRPr>
          </a:p>
        </p:txBody>
      </p:sp>
      <p:sp>
        <p:nvSpPr>
          <p:cNvPr id="13" name="Rectangle 12"/>
          <p:cNvSpPr/>
          <p:nvPr/>
        </p:nvSpPr>
        <p:spPr>
          <a:xfrm>
            <a:off x="5638802" y="1455947"/>
            <a:ext cx="3943708" cy="400111"/>
          </a:xfrm>
          <a:prstGeom prst="rect">
            <a:avLst/>
          </a:prstGeom>
        </p:spPr>
        <p:txBody>
          <a:bodyPr wrap="none" lIns="91436" tIns="45718" rIns="91436" bIns="45718">
            <a:spAutoFit/>
          </a:bodyPr>
          <a:lstStyle/>
          <a:p>
            <a:pPr defTabSz="913289">
              <a:spcAft>
                <a:spcPts val="1200"/>
              </a:spcAft>
            </a:pPr>
            <a:r>
              <a:rPr lang="en-US" sz="2000" b="1" dirty="0">
                <a:solidFill>
                  <a:srgbClr val="926DAE"/>
                </a:solidFill>
                <a:latin typeface="Arial"/>
              </a:rPr>
              <a:t>Schedule Of Services: (Cont’d)</a:t>
            </a:r>
          </a:p>
        </p:txBody>
      </p:sp>
    </p:spTree>
    <p:extLst>
      <p:ext uri="{BB962C8B-B14F-4D97-AF65-F5344CB8AC3E}">
        <p14:creationId xmlns:p14="http://schemas.microsoft.com/office/powerpoint/2010/main" val="299818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0">
                                            <p:txEl>
                                              <p:pRg st="0" end="0"/>
                                            </p:txEl>
                                          </p:spTgt>
                                        </p:tgtEl>
                                        <p:attrNameLst>
                                          <p:attrName>style.visibility</p:attrName>
                                        </p:attrNameLst>
                                      </p:cBhvr>
                                      <p:to>
                                        <p:strVal val="visible"/>
                                      </p:to>
                                    </p:set>
                                    <p:animEffect transition="in" filter="fade">
                                      <p:cBhvr>
                                        <p:cTn id="12" dur="500"/>
                                        <p:tgtEl>
                                          <p:spTgt spid="50">
                                            <p:txEl>
                                              <p:pRg st="0" end="0"/>
                                            </p:txEl>
                                          </p:spTgt>
                                        </p:tgtEl>
                                      </p:cBhvr>
                                    </p:animEffect>
                                    <p:anim calcmode="lin" valueType="num">
                                      <p:cBhvr>
                                        <p:cTn id="13"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13" y="1767519"/>
            <a:ext cx="3969097" cy="2107503"/>
          </a:xfrm>
        </p:spPr>
        <p:txBody>
          <a:bodyPr vert="horz" lIns="91420" tIns="91420" rIns="91420" bIns="91420" rtlCol="0" anchor="t">
            <a:normAutofit fontScale="85000" lnSpcReduction="20000"/>
          </a:bodyPr>
          <a:lstStyle/>
          <a:p>
            <a:pPr marL="342818" indent="-342818">
              <a:lnSpc>
                <a:spcPct val="107000"/>
              </a:lnSpc>
              <a:spcBef>
                <a:spcPts val="1200"/>
              </a:spcBef>
              <a:spcAft>
                <a:spcPts val="0"/>
              </a:spcAft>
              <a:buFont typeface="Arial" charset="0"/>
              <a:buChar char="•"/>
            </a:pPr>
            <a:r>
              <a:rPr lang="en-US" sz="3100" dirty="0"/>
              <a:t>DUI</a:t>
            </a:r>
          </a:p>
          <a:p>
            <a:pPr marL="342818" indent="-342818">
              <a:lnSpc>
                <a:spcPct val="107000"/>
              </a:lnSpc>
              <a:spcBef>
                <a:spcPts val="1200"/>
              </a:spcBef>
              <a:spcAft>
                <a:spcPts val="0"/>
              </a:spcAft>
              <a:buFont typeface="Arial" charset="0"/>
              <a:buChar char="•"/>
            </a:pPr>
            <a:r>
              <a:rPr lang="en-US" sz="3100" dirty="0"/>
              <a:t>Bankruptcy</a:t>
            </a:r>
          </a:p>
          <a:p>
            <a:pPr marL="342818" indent="-342818">
              <a:lnSpc>
                <a:spcPct val="107000"/>
              </a:lnSpc>
              <a:spcBef>
                <a:spcPts val="1200"/>
              </a:spcBef>
              <a:spcAft>
                <a:spcPts val="0"/>
              </a:spcAft>
              <a:buFont typeface="Arial" charset="0"/>
              <a:buChar char="•"/>
            </a:pPr>
            <a:r>
              <a:rPr lang="en-US" sz="3100" dirty="0"/>
              <a:t>Contested Adoption</a:t>
            </a:r>
          </a:p>
          <a:p>
            <a:pPr marL="342818" indent="-342818">
              <a:lnSpc>
                <a:spcPct val="107000"/>
              </a:lnSpc>
              <a:spcBef>
                <a:spcPts val="1200"/>
              </a:spcBef>
              <a:spcAft>
                <a:spcPts val="0"/>
              </a:spcAft>
              <a:buFont typeface="Arial" charset="0"/>
              <a:buChar char="•"/>
            </a:pPr>
            <a:r>
              <a:rPr lang="en-US" sz="3100" dirty="0">
                <a:cs typeface="Arial"/>
              </a:rPr>
              <a:t>Contested Divorce</a:t>
            </a:r>
          </a:p>
          <a:p>
            <a:pPr marL="342818" indent="-342818">
              <a:buFont typeface="Arial" charset="0"/>
              <a:buChar char="•"/>
            </a:pPr>
            <a:endParaRPr lang="en-US" sz="2300" dirty="0">
              <a:cs typeface="Arial"/>
            </a:endParaRPr>
          </a:p>
          <a:p>
            <a:pPr marL="342818" indent="-342818">
              <a:buFont typeface="Arial" charset="0"/>
              <a:buChar char="•"/>
            </a:pPr>
            <a:endParaRPr lang="en-US" sz="2300" dirty="0"/>
          </a:p>
          <a:p>
            <a:pPr marL="342818" indent="-342818">
              <a:buFont typeface="Arial" charset="0"/>
              <a:buChar char="•"/>
            </a:pPr>
            <a:endParaRPr lang="en-US" sz="2300" dirty="0"/>
          </a:p>
          <a:p>
            <a:pPr marL="342818" indent="-342818">
              <a:buFont typeface="Arial" charset="0"/>
              <a:buChar char="•"/>
            </a:pPr>
            <a:endParaRPr lang="en-US" sz="2300" b="1" dirty="0">
              <a:solidFill>
                <a:schemeClr val="tx2"/>
              </a:solidFill>
            </a:endParaRPr>
          </a:p>
        </p:txBody>
      </p:sp>
      <p:pic>
        <p:nvPicPr>
          <p:cNvPr id="21" name="Picture 20">
            <a:extLst>
              <a:ext uri="{FF2B5EF4-FFF2-40B4-BE49-F238E27FC236}">
                <a16:creationId xmlns:a16="http://schemas.microsoft.com/office/drawing/2014/main" xmlns="" id="{EB0D614B-1C6C-4B89-9FA5-4DE5B215464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4060268"/>
            <a:ext cx="12192000" cy="2797745"/>
          </a:xfrm>
          <a:prstGeom prst="rect">
            <a:avLst/>
          </a:prstGeom>
        </p:spPr>
      </p:pic>
      <p:sp>
        <p:nvSpPr>
          <p:cNvPr id="14" name="Rectangle 13">
            <a:extLst>
              <a:ext uri="{FF2B5EF4-FFF2-40B4-BE49-F238E27FC236}">
                <a16:creationId xmlns:a16="http://schemas.microsoft.com/office/drawing/2014/main" xmlns="" id="{DBA532E9-458D-4743-BB1D-571639081C2E}"/>
              </a:ext>
            </a:extLst>
          </p:cNvPr>
          <p:cNvSpPr/>
          <p:nvPr/>
        </p:nvSpPr>
        <p:spPr>
          <a:xfrm>
            <a:off x="10005666" y="5894678"/>
            <a:ext cx="1945047" cy="769441"/>
          </a:xfrm>
          <a:prstGeom prst="rect">
            <a:avLst/>
          </a:prstGeom>
        </p:spPr>
        <p:txBody>
          <a:bodyPr wrap="square" lIns="0" tIns="0" rIns="0" bIns="0">
            <a:spAutoFit/>
          </a:bodyPr>
          <a:lstStyle/>
          <a:p>
            <a:pPr algn="r" defTabSz="1218870">
              <a:lnSpc>
                <a:spcPts val="1000"/>
              </a:lnSpc>
              <a:defRPr/>
            </a:pPr>
            <a:r>
              <a:rPr lang="en-US" sz="1100" kern="0" baseline="-25000">
                <a:solidFill>
                  <a:srgbClr val="D7D7D7"/>
                </a:solidFill>
                <a:latin typeface="Arial"/>
              </a:rPr>
              <a:t>Exclusions and limitations apply. </a:t>
            </a:r>
            <a:r>
              <a:rPr lang="en-US" sz="1100" kern="0" baseline="-25000" dirty="0">
                <a:solidFill>
                  <a:srgbClr val="D7D7D7"/>
                </a:solidFill>
                <a:latin typeface="Arial"/>
              </a:rPr>
              <a:t>Services and benefits vary by state/province. See </a:t>
            </a:r>
            <a:r>
              <a:rPr lang="en-US" sz="1100" b="1" kern="0" baseline="-25000" dirty="0" err="1">
                <a:solidFill>
                  <a:srgbClr val="D7D7D7"/>
                </a:solidFill>
                <a:latin typeface="Arial"/>
              </a:rPr>
              <a:t>www.legalshield.com</a:t>
            </a:r>
            <a:r>
              <a:rPr lang="en-US" sz="1100" b="1" kern="0" baseline="-25000" dirty="0">
                <a:solidFill>
                  <a:srgbClr val="D7D7D7"/>
                </a:solidFill>
                <a:latin typeface="Arial"/>
              </a:rPr>
              <a:t>/</a:t>
            </a:r>
            <a:r>
              <a:rPr lang="en-US" sz="1100" b="1" kern="0" baseline="-25000" dirty="0" err="1">
                <a:solidFill>
                  <a:srgbClr val="D7D7D7"/>
                </a:solidFill>
                <a:latin typeface="Arial"/>
              </a:rPr>
              <a:t>fullplandetails</a:t>
            </a:r>
            <a:r>
              <a:rPr lang="en-US" sz="1100" b="1" kern="0" baseline="-25000" dirty="0">
                <a:solidFill>
                  <a:srgbClr val="D7D7D7"/>
                </a:solidFill>
                <a:latin typeface="Arial"/>
              </a:rPr>
              <a:t> </a:t>
            </a:r>
            <a:r>
              <a:rPr lang="en-US" sz="1100" kern="0" baseline="-25000" dirty="0">
                <a:solidFill>
                  <a:srgbClr val="D7D7D7"/>
                </a:solidFill>
                <a:latin typeface="Arial"/>
              </a:rPr>
              <a:t>[and select your state/province] for specifics. Please review a contract for complete terms, conditions and exclusions before purchase.</a:t>
            </a:r>
            <a:endParaRPr lang="en-US" sz="1100" kern="0" baseline="-25000" dirty="0">
              <a:solidFill>
                <a:srgbClr val="D7D7D7"/>
              </a:solidFill>
              <a:latin typeface="Arial"/>
              <a:cs typeface="Arial"/>
            </a:endParaRPr>
          </a:p>
        </p:txBody>
      </p:sp>
      <p:sp>
        <p:nvSpPr>
          <p:cNvPr id="16" name="Title 1">
            <a:extLst>
              <a:ext uri="{FF2B5EF4-FFF2-40B4-BE49-F238E27FC236}">
                <a16:creationId xmlns:a16="http://schemas.microsoft.com/office/drawing/2014/main" xmlns="" id="{18CCA987-7733-4C0E-BA34-C93F032F1B7F}"/>
              </a:ext>
            </a:extLst>
          </p:cNvPr>
          <p:cNvSpPr txBox="1">
            <a:spLocks/>
          </p:cNvSpPr>
          <p:nvPr/>
        </p:nvSpPr>
        <p:spPr>
          <a:xfrm>
            <a:off x="1652955" y="744153"/>
            <a:ext cx="10410092" cy="1023355"/>
          </a:xfrm>
          <a:prstGeom prst="rect">
            <a:avLst/>
          </a:prstGeom>
        </p:spPr>
        <p:txBody>
          <a:bodyPr vert="horz" lIns="91420" tIns="45718" rIns="91420" bIns="45718" rtlCol="0" anchor="t">
            <a:noAutofit/>
          </a:bodyPr>
          <a:lstStyle>
            <a:lvl1pPr algn="l" defTabSz="914400" rtl="0" eaLnBrk="1" latinLnBrk="0" hangingPunct="1">
              <a:lnSpc>
                <a:spcPct val="87000"/>
              </a:lnSpc>
              <a:spcBef>
                <a:spcPct val="0"/>
              </a:spcBef>
              <a:buNone/>
              <a:defRPr sz="3200" b="1" kern="1200">
                <a:solidFill>
                  <a:srgbClr val="3C3D3C"/>
                </a:solidFill>
                <a:latin typeface="Lucida Bright" charset="0"/>
                <a:ea typeface="Lucida Bright" charset="0"/>
                <a:cs typeface="Lucida Bright" charset="0"/>
              </a:defRPr>
            </a:lvl1pPr>
          </a:lstStyle>
          <a:p>
            <a:pPr>
              <a:lnSpc>
                <a:spcPts val="5000"/>
              </a:lnSpc>
            </a:pPr>
            <a:r>
              <a:rPr lang="en-US" sz="4800" dirty="0">
                <a:solidFill>
                  <a:srgbClr val="472C59"/>
                </a:solidFill>
              </a:rPr>
              <a:t>25% Preferred Member Discount</a:t>
            </a:r>
          </a:p>
        </p:txBody>
      </p:sp>
      <p:grpSp>
        <p:nvGrpSpPr>
          <p:cNvPr id="12" name="Group 11"/>
          <p:cNvGrpSpPr/>
          <p:nvPr/>
        </p:nvGrpSpPr>
        <p:grpSpPr>
          <a:xfrm>
            <a:off x="532717" y="708812"/>
            <a:ext cx="849779" cy="849779"/>
            <a:chOff x="399538" y="534028"/>
            <a:chExt cx="637334" cy="637334"/>
          </a:xfrm>
        </p:grpSpPr>
        <p:sp>
          <p:nvSpPr>
            <p:cNvPr id="13" name="Rectangle 12"/>
            <p:cNvSpPr/>
            <p:nvPr/>
          </p:nvSpPr>
          <p:spPr>
            <a:xfrm>
              <a:off x="479502" y="730405"/>
              <a:ext cx="485078" cy="30202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173"/>
              <a:endParaRPr lang="en-US" sz="2400">
                <a:solidFill>
                  <a:srgbClr val="FFFFFF"/>
                </a:solidFill>
                <a:latin typeface="Arial"/>
              </a:endParaRP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9538" y="534028"/>
              <a:ext cx="637334" cy="637334"/>
            </a:xfrm>
            <a:prstGeom prst="rect">
              <a:avLst/>
            </a:prstGeom>
          </p:spPr>
        </p:pic>
      </p:grpSp>
      <p:sp>
        <p:nvSpPr>
          <p:cNvPr id="9" name="Content Placeholder 2"/>
          <p:cNvSpPr txBox="1">
            <a:spLocks/>
          </p:cNvSpPr>
          <p:nvPr/>
        </p:nvSpPr>
        <p:spPr>
          <a:xfrm>
            <a:off x="6481541" y="1756630"/>
            <a:ext cx="5917171" cy="2107503"/>
          </a:xfrm>
          <a:prstGeom prst="rect">
            <a:avLst/>
          </a:prstGeom>
          <a:noFill/>
        </p:spPr>
        <p:txBody>
          <a:bodyPr vert="horz" lIns="91420" tIns="91420" rIns="91420" bIns="91420" rtlCol="0" anchor="t">
            <a:normAutofit fontScale="92500" lnSpcReduction="20000"/>
          </a:bodyPr>
          <a:lstStyle>
            <a:lvl1pPr marL="0" indent="0" algn="l" defTabSz="685800" rtl="0" eaLnBrk="1" latinLnBrk="0" hangingPunct="1">
              <a:lnSpc>
                <a:spcPct val="87000"/>
              </a:lnSpc>
              <a:spcBef>
                <a:spcPts val="1350"/>
              </a:spcBef>
              <a:spcAft>
                <a:spcPts val="600"/>
              </a:spcAft>
              <a:buClr>
                <a:schemeClr val="accent1"/>
              </a:buClr>
              <a:buFont typeface="Arial"/>
              <a:buNone/>
              <a:defRPr sz="1800" kern="1200">
                <a:solidFill>
                  <a:srgbClr val="3C3D3C"/>
                </a:solidFill>
                <a:latin typeface="+mn-lt"/>
                <a:ea typeface="+mn-ea"/>
                <a:cs typeface="+mn-cs"/>
              </a:defRPr>
            </a:lvl1pPr>
            <a:lvl2pPr marL="226314" indent="-226314" algn="l" defTabSz="685800" rtl="0" eaLnBrk="1" latinLnBrk="0" hangingPunct="1">
              <a:lnSpc>
                <a:spcPct val="87000"/>
              </a:lnSpc>
              <a:spcBef>
                <a:spcPts val="600"/>
              </a:spcBef>
              <a:spcAft>
                <a:spcPts val="600"/>
              </a:spcAft>
              <a:buClr>
                <a:schemeClr val="accent1"/>
              </a:buClr>
              <a:buFont typeface="Arial"/>
              <a:buChar char="•"/>
              <a:defRPr sz="1800" i="0" kern="1200" cap="none" spc="38" baseline="0">
                <a:solidFill>
                  <a:srgbClr val="3C3D3C"/>
                </a:solidFill>
                <a:latin typeface="Arial" charset="0"/>
                <a:ea typeface="Arial" charset="0"/>
                <a:cs typeface="Arial" charset="0"/>
              </a:defRPr>
            </a:lvl2pPr>
            <a:lvl3pPr marL="857250" indent="-171450" algn="l" defTabSz="685800" rtl="0" eaLnBrk="1" latinLnBrk="0" hangingPunct="1">
              <a:lnSpc>
                <a:spcPct val="87000"/>
              </a:lnSpc>
              <a:spcBef>
                <a:spcPts val="600"/>
              </a:spcBef>
              <a:spcAft>
                <a:spcPts val="900"/>
              </a:spcAft>
              <a:buClr>
                <a:schemeClr val="accent1"/>
              </a:buClr>
              <a:buFont typeface="Arial"/>
              <a:buChar char="•"/>
              <a:defRPr sz="2400" i="0" kern="1200" cap="none" spc="38" baseline="0">
                <a:solidFill>
                  <a:srgbClr val="3C3D3C"/>
                </a:solidFill>
                <a:latin typeface="Arial" charset="0"/>
                <a:ea typeface="Arial" charset="0"/>
                <a:cs typeface="Arial" charset="0"/>
              </a:defRPr>
            </a:lvl3pPr>
            <a:lvl4pPr marL="1200150" indent="-171450" algn="l" defTabSz="685800" rtl="0" eaLnBrk="1" latinLnBrk="0" hangingPunct="1">
              <a:lnSpc>
                <a:spcPct val="87000"/>
              </a:lnSpc>
              <a:spcBef>
                <a:spcPts val="600"/>
              </a:spcBef>
              <a:spcAft>
                <a:spcPts val="900"/>
              </a:spcAft>
              <a:buClr>
                <a:schemeClr val="accent1"/>
              </a:buClr>
              <a:buFont typeface="Arial"/>
              <a:buChar char="•"/>
              <a:defRPr sz="2400" i="0" kern="1200" cap="none" spc="38" baseline="0">
                <a:solidFill>
                  <a:srgbClr val="3C3D3C"/>
                </a:solidFill>
                <a:latin typeface="Arial" charset="0"/>
                <a:ea typeface="Arial" charset="0"/>
                <a:cs typeface="Arial" charset="0"/>
              </a:defRPr>
            </a:lvl4pPr>
            <a:lvl5pPr marL="1543050" indent="-171450" algn="l" defTabSz="685800" rtl="0" eaLnBrk="1" latinLnBrk="0" hangingPunct="1">
              <a:lnSpc>
                <a:spcPct val="87000"/>
              </a:lnSpc>
              <a:spcBef>
                <a:spcPts val="600"/>
              </a:spcBef>
              <a:spcAft>
                <a:spcPts val="900"/>
              </a:spcAft>
              <a:buClr>
                <a:schemeClr val="accent1"/>
              </a:buClr>
              <a:buFont typeface="Arial"/>
              <a:buChar char="•"/>
              <a:defRPr sz="2400" i="0" kern="1200" cap="none" spc="38" baseline="0">
                <a:solidFill>
                  <a:srgbClr val="3C3D3C"/>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342818" indent="-342818">
              <a:lnSpc>
                <a:spcPct val="107000"/>
              </a:lnSpc>
              <a:spcBef>
                <a:spcPts val="1200"/>
              </a:spcBef>
              <a:spcAft>
                <a:spcPts val="0"/>
              </a:spcAft>
              <a:buClr>
                <a:srgbClr val="70468C"/>
              </a:buClr>
              <a:buFont typeface="Arial" charset="0"/>
              <a:buChar char="•"/>
            </a:pPr>
            <a:r>
              <a:rPr lang="en-US" sz="2900" dirty="0">
                <a:latin typeface="Arial"/>
              </a:rPr>
              <a:t>Plaintiff In A Lawsuit</a:t>
            </a:r>
          </a:p>
          <a:p>
            <a:pPr marL="342818" indent="-342818">
              <a:lnSpc>
                <a:spcPct val="107000"/>
              </a:lnSpc>
              <a:spcBef>
                <a:spcPts val="1200"/>
              </a:spcBef>
              <a:spcAft>
                <a:spcPts val="0"/>
              </a:spcAft>
              <a:buClr>
                <a:srgbClr val="70468C"/>
              </a:buClr>
              <a:buFont typeface="Arial" charset="0"/>
              <a:buChar char="•"/>
            </a:pPr>
            <a:r>
              <a:rPr lang="en-US" sz="2900" dirty="0">
                <a:latin typeface="Arial"/>
              </a:rPr>
              <a:t>Preexisting Legal Matters</a:t>
            </a:r>
          </a:p>
          <a:p>
            <a:pPr marL="342818" indent="-342818">
              <a:lnSpc>
                <a:spcPct val="107000"/>
              </a:lnSpc>
              <a:spcBef>
                <a:spcPts val="1200"/>
              </a:spcBef>
              <a:spcAft>
                <a:spcPts val="0"/>
              </a:spcAft>
              <a:buClr>
                <a:srgbClr val="70468C"/>
              </a:buClr>
              <a:buFont typeface="Arial" charset="0"/>
              <a:buChar char="•"/>
            </a:pPr>
            <a:r>
              <a:rPr lang="en-US" sz="2900" dirty="0">
                <a:latin typeface="Arial"/>
              </a:rPr>
              <a:t>Criminal Charges</a:t>
            </a:r>
          </a:p>
          <a:p>
            <a:pPr marL="342818" indent="-342818">
              <a:lnSpc>
                <a:spcPct val="107000"/>
              </a:lnSpc>
              <a:spcBef>
                <a:spcPts val="1200"/>
              </a:spcBef>
              <a:spcAft>
                <a:spcPts val="0"/>
              </a:spcAft>
              <a:buClr>
                <a:srgbClr val="70468C"/>
              </a:buClr>
              <a:buFont typeface="Arial" charset="0"/>
              <a:buChar char="•"/>
            </a:pPr>
            <a:r>
              <a:rPr lang="en-US" sz="2900" dirty="0">
                <a:latin typeface="Arial"/>
              </a:rPr>
              <a:t>Other Matters Not Covered</a:t>
            </a:r>
          </a:p>
          <a:p>
            <a:pPr marL="342818" indent="-342818">
              <a:buClr>
                <a:srgbClr val="70468C"/>
              </a:buClr>
              <a:buFont typeface="Arial" charset="0"/>
              <a:buChar char="•"/>
            </a:pPr>
            <a:endParaRPr lang="en-US" sz="2300" dirty="0">
              <a:latin typeface="Arial"/>
              <a:cs typeface="Arial"/>
            </a:endParaRPr>
          </a:p>
          <a:p>
            <a:pPr marL="342818" indent="-342818">
              <a:buClr>
                <a:srgbClr val="70468C"/>
              </a:buClr>
              <a:buFont typeface="Arial" charset="0"/>
              <a:buChar char="•"/>
            </a:pPr>
            <a:endParaRPr lang="en-US" sz="2300" dirty="0">
              <a:latin typeface="Arial"/>
            </a:endParaRPr>
          </a:p>
          <a:p>
            <a:pPr marL="342818" indent="-342818">
              <a:buClr>
                <a:srgbClr val="70468C"/>
              </a:buClr>
              <a:buFont typeface="Arial" charset="0"/>
              <a:buChar char="•"/>
            </a:pPr>
            <a:endParaRPr lang="en-US" sz="2300" dirty="0">
              <a:latin typeface="Arial"/>
            </a:endParaRPr>
          </a:p>
          <a:p>
            <a:pPr marL="342818" indent="-342818">
              <a:buClr>
                <a:srgbClr val="70468C"/>
              </a:buClr>
              <a:buFont typeface="Arial" charset="0"/>
              <a:buChar char="•"/>
            </a:pPr>
            <a:endParaRPr lang="en-US" sz="2300" b="1" dirty="0">
              <a:solidFill>
                <a:srgbClr val="363636"/>
              </a:solidFill>
              <a:latin typeface="Arial"/>
            </a:endParaRPr>
          </a:p>
        </p:txBody>
      </p:sp>
      <p:sp>
        <p:nvSpPr>
          <p:cNvPr id="10" name="Rectangle 9"/>
          <p:cNvSpPr/>
          <p:nvPr/>
        </p:nvSpPr>
        <p:spPr>
          <a:xfrm>
            <a:off x="1652955" y="158799"/>
            <a:ext cx="3943708" cy="400111"/>
          </a:xfrm>
          <a:prstGeom prst="rect">
            <a:avLst/>
          </a:prstGeom>
        </p:spPr>
        <p:txBody>
          <a:bodyPr wrap="none" lIns="91436" tIns="45718" rIns="91436" bIns="45718">
            <a:spAutoFit/>
          </a:bodyPr>
          <a:lstStyle/>
          <a:p>
            <a:pPr defTabSz="913289">
              <a:spcAft>
                <a:spcPts val="1200"/>
              </a:spcAft>
            </a:pPr>
            <a:r>
              <a:rPr lang="en-US" sz="2000" b="1" dirty="0">
                <a:solidFill>
                  <a:srgbClr val="926DAE"/>
                </a:solidFill>
                <a:latin typeface="Arial"/>
              </a:rPr>
              <a:t>Schedule Of Services: (Cont’d)</a:t>
            </a:r>
          </a:p>
        </p:txBody>
      </p:sp>
    </p:spTree>
    <p:extLst>
      <p:ext uri="{BB962C8B-B14F-4D97-AF65-F5344CB8AC3E}">
        <p14:creationId xmlns:p14="http://schemas.microsoft.com/office/powerpoint/2010/main" val="1605730663"/>
      </p:ext>
    </p:extLst>
  </p:cSld>
  <p:clrMapOvr>
    <a:masterClrMapping/>
  </p:clrMapOvr>
  <p:transition xmlns:p14="http://schemas.microsoft.com/office/powerpoint/2010/mai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3" y="708812"/>
            <a:ext cx="5367876" cy="6149189"/>
            <a:chOff x="2" y="534028"/>
            <a:chExt cx="4025907" cy="4611892"/>
          </a:xfrm>
        </p:grpSpPr>
        <p:pic>
          <p:nvPicPr>
            <p:cNvPr id="32" name="Picture 3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 y="534028"/>
              <a:ext cx="4025907" cy="4611892"/>
            </a:xfrm>
            <a:prstGeom prst="rect">
              <a:avLst/>
            </a:prstGeom>
          </p:spPr>
        </p:pic>
        <p:sp>
          <p:nvSpPr>
            <p:cNvPr id="33" name="Rectangle 32"/>
            <p:cNvSpPr/>
            <p:nvPr/>
          </p:nvSpPr>
          <p:spPr>
            <a:xfrm>
              <a:off x="1436409" y="1019503"/>
              <a:ext cx="1853330" cy="3436095"/>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173"/>
              <a:endParaRPr lang="en-US" sz="2400">
                <a:solidFill>
                  <a:srgbClr val="FFFFFF"/>
                </a:solidFill>
                <a:latin typeface="Arial"/>
              </a:endParaRPr>
            </a:p>
          </p:txBody>
        </p:sp>
      </p:grpSp>
      <p:grpSp>
        <p:nvGrpSpPr>
          <p:cNvPr id="35" name="Group 34"/>
          <p:cNvGrpSpPr/>
          <p:nvPr/>
        </p:nvGrpSpPr>
        <p:grpSpPr>
          <a:xfrm>
            <a:off x="532717" y="708812"/>
            <a:ext cx="849779" cy="849779"/>
            <a:chOff x="399538" y="534028"/>
            <a:chExt cx="637334" cy="637334"/>
          </a:xfrm>
        </p:grpSpPr>
        <p:sp>
          <p:nvSpPr>
            <p:cNvPr id="36" name="Rectangle 35"/>
            <p:cNvSpPr/>
            <p:nvPr/>
          </p:nvSpPr>
          <p:spPr>
            <a:xfrm>
              <a:off x="479502" y="730405"/>
              <a:ext cx="485078" cy="30202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173"/>
              <a:endParaRPr lang="en-US" sz="2400">
                <a:solidFill>
                  <a:srgbClr val="FFFFFF"/>
                </a:solidFill>
                <a:latin typeface="Arial"/>
              </a:endParaRPr>
            </a:p>
          </p:txBody>
        </p:sp>
        <p:pic>
          <p:nvPicPr>
            <p:cNvPr id="37" name="Picture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9538" y="534028"/>
              <a:ext cx="637334" cy="637334"/>
            </a:xfrm>
            <a:prstGeom prst="rect">
              <a:avLst/>
            </a:prstGeom>
          </p:spPr>
        </p:pic>
      </p:grpSp>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87897" y="5224932"/>
            <a:ext cx="610779" cy="456184"/>
          </a:xfrm>
          <a:prstGeom prst="rect">
            <a:avLst/>
          </a:prstGeom>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28629" y="4586644"/>
            <a:ext cx="1125643" cy="333941"/>
          </a:xfrm>
          <a:prstGeom prst="rect">
            <a:avLst/>
          </a:prstGeom>
        </p:spPr>
      </p:pic>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715681" y="3918823"/>
            <a:ext cx="781448" cy="328208"/>
          </a:xfrm>
          <a:prstGeom prst="rect">
            <a:avLst/>
          </a:prstGeom>
        </p:spPr>
      </p:pic>
      <p:pic>
        <p:nvPicPr>
          <p:cNvPr id="8" name="Picture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127285" y="4735360"/>
            <a:ext cx="693171" cy="143256"/>
          </a:xfrm>
          <a:prstGeom prst="rect">
            <a:avLst/>
          </a:prstGeom>
        </p:spPr>
      </p:pic>
      <p:pic>
        <p:nvPicPr>
          <p:cNvPr id="9" name="Picture 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020080" y="4463525"/>
            <a:ext cx="1219200" cy="731520"/>
          </a:xfrm>
          <a:prstGeom prst="rect">
            <a:avLst/>
          </a:prstGeom>
        </p:spPr>
      </p:pic>
      <p:pic>
        <p:nvPicPr>
          <p:cNvPr id="10" name="Picture 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681989" y="4631532"/>
            <a:ext cx="1219200" cy="365760"/>
          </a:xfrm>
          <a:prstGeom prst="rect">
            <a:avLst/>
          </a:prstGeom>
        </p:spPr>
      </p:pic>
      <p:pic>
        <p:nvPicPr>
          <p:cNvPr id="13" name="Picture 1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294611" y="1573712"/>
            <a:ext cx="795600" cy="477360"/>
          </a:xfrm>
          <a:prstGeom prst="rect">
            <a:avLst/>
          </a:prstGeom>
        </p:spPr>
      </p:pic>
      <p:pic>
        <p:nvPicPr>
          <p:cNvPr id="17" name="Picture 1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819836" y="4716263"/>
            <a:ext cx="972065" cy="181452"/>
          </a:xfrm>
          <a:prstGeom prst="rect">
            <a:avLst/>
          </a:prstGeom>
        </p:spPr>
      </p:pic>
      <p:pic>
        <p:nvPicPr>
          <p:cNvPr id="22" name="Picture 2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864101" y="2994677"/>
            <a:ext cx="972065" cy="583239"/>
          </a:xfrm>
          <a:prstGeom prst="rect">
            <a:avLst/>
          </a:prstGeom>
        </p:spPr>
      </p:pic>
      <p:pic>
        <p:nvPicPr>
          <p:cNvPr id="23" name="Picture 2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370120" y="3875555"/>
            <a:ext cx="972065" cy="414748"/>
          </a:xfrm>
          <a:prstGeom prst="rect">
            <a:avLst/>
          </a:prstGeom>
        </p:spPr>
      </p:pic>
      <p:pic>
        <p:nvPicPr>
          <p:cNvPr id="24" name="Picture 2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543447" y="5384453"/>
            <a:ext cx="1172247" cy="128947"/>
          </a:xfrm>
          <a:prstGeom prst="rect">
            <a:avLst/>
          </a:prstGeom>
        </p:spPr>
      </p:pic>
      <p:pic>
        <p:nvPicPr>
          <p:cNvPr id="25" name="Picture 2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593104" y="3769266"/>
            <a:ext cx="972065" cy="583239"/>
          </a:xfrm>
          <a:prstGeom prst="rect">
            <a:avLst/>
          </a:prstGeom>
        </p:spPr>
      </p:pic>
      <p:pic>
        <p:nvPicPr>
          <p:cNvPr id="26" name="Picture 25"/>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174606" y="2994677"/>
            <a:ext cx="972065" cy="583239"/>
          </a:xfrm>
          <a:prstGeom prst="rect">
            <a:avLst/>
          </a:prstGeom>
        </p:spPr>
      </p:pic>
      <p:pic>
        <p:nvPicPr>
          <p:cNvPr id="28" name="Picture 2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691746" y="3174509"/>
            <a:ext cx="972065" cy="223575"/>
          </a:xfrm>
          <a:prstGeom prst="rect">
            <a:avLst/>
          </a:prstGeom>
        </p:spPr>
      </p:pic>
      <p:pic>
        <p:nvPicPr>
          <p:cNvPr id="29" name="Picture 2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755905" y="2913905"/>
            <a:ext cx="1137819" cy="744755"/>
          </a:xfrm>
          <a:prstGeom prst="rect">
            <a:avLst/>
          </a:prstGeom>
        </p:spPr>
      </p:pic>
      <p:pic>
        <p:nvPicPr>
          <p:cNvPr id="30" name="Picture 2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745000" y="2340040"/>
            <a:ext cx="972065" cy="327261"/>
          </a:xfrm>
          <a:prstGeom prst="rect">
            <a:avLst/>
          </a:prstGeom>
        </p:spPr>
      </p:pic>
      <p:pic>
        <p:nvPicPr>
          <p:cNvPr id="34" name="Picture 3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5860973" y="1691185"/>
            <a:ext cx="772968" cy="213459"/>
          </a:xfrm>
          <a:prstGeom prst="rect">
            <a:avLst/>
          </a:prstGeom>
        </p:spPr>
      </p:pic>
      <p:pic>
        <p:nvPicPr>
          <p:cNvPr id="38" name="Picture 3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8923379" y="2352351"/>
            <a:ext cx="1317559" cy="364524"/>
          </a:xfrm>
          <a:prstGeom prst="rect">
            <a:avLst/>
          </a:prstGeom>
        </p:spPr>
      </p:pic>
      <p:pic>
        <p:nvPicPr>
          <p:cNvPr id="39" name="Picture 38"/>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7322558" y="2408452"/>
            <a:ext cx="972065" cy="307821"/>
          </a:xfrm>
          <a:prstGeom prst="rect">
            <a:avLst/>
          </a:prstGeom>
        </p:spPr>
      </p:pic>
      <p:pic>
        <p:nvPicPr>
          <p:cNvPr id="40" name="Picture 39"/>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5853644" y="2286383"/>
            <a:ext cx="972065" cy="417988"/>
          </a:xfrm>
          <a:prstGeom prst="rect">
            <a:avLst/>
          </a:prstGeom>
        </p:spPr>
      </p:pic>
      <p:pic>
        <p:nvPicPr>
          <p:cNvPr id="41" name="Picture 40"/>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10774510" y="1607292"/>
            <a:ext cx="972065" cy="447151"/>
          </a:xfrm>
          <a:prstGeom prst="rect">
            <a:avLst/>
          </a:prstGeom>
        </p:spPr>
      </p:pic>
      <p:pic>
        <p:nvPicPr>
          <p:cNvPr id="44" name="Picture 43"/>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7080185" y="1605672"/>
            <a:ext cx="972065" cy="450391"/>
          </a:xfrm>
          <a:prstGeom prst="rect">
            <a:avLst/>
          </a:prstGeom>
        </p:spPr>
      </p:pic>
      <p:sp>
        <p:nvSpPr>
          <p:cNvPr id="2" name="TextBox 1"/>
          <p:cNvSpPr txBox="1"/>
          <p:nvPr/>
        </p:nvSpPr>
        <p:spPr>
          <a:xfrm>
            <a:off x="4773337" y="6263026"/>
            <a:ext cx="6580464" cy="400111"/>
          </a:xfrm>
          <a:prstGeom prst="rect">
            <a:avLst/>
          </a:prstGeom>
          <a:noFill/>
        </p:spPr>
        <p:txBody>
          <a:bodyPr wrap="square" lIns="91420" tIns="45718" rIns="91420" bIns="45718" rtlCol="0">
            <a:spAutoFit/>
          </a:bodyPr>
          <a:lstStyle/>
          <a:p>
            <a:pPr algn="ctr" defTabSz="914173"/>
            <a:r>
              <a:rPr lang="en-US" sz="2000" b="1" dirty="0">
                <a:solidFill>
                  <a:srgbClr val="70468C"/>
                </a:solidFill>
                <a:latin typeface="Arial" charset="0"/>
                <a:ea typeface="Arial" charset="0"/>
                <a:cs typeface="Arial" charset="0"/>
              </a:rPr>
              <a:t>Take advantage of the savings with </a:t>
            </a:r>
            <a:r>
              <a:rPr lang="en-US" sz="2000" b="1" dirty="0" err="1">
                <a:solidFill>
                  <a:srgbClr val="70468C"/>
                </a:solidFill>
                <a:latin typeface="Arial" charset="0"/>
                <a:ea typeface="Arial" charset="0"/>
                <a:cs typeface="Arial" charset="0"/>
              </a:rPr>
              <a:t>MemberPERKS</a:t>
            </a:r>
            <a:r>
              <a:rPr lang="en-US" sz="2000" b="1" dirty="0">
                <a:solidFill>
                  <a:srgbClr val="70468C"/>
                </a:solidFill>
                <a:latin typeface="Arial" charset="0"/>
                <a:ea typeface="Arial" charset="0"/>
                <a:cs typeface="Arial" charset="0"/>
              </a:rPr>
              <a:t>!</a:t>
            </a:r>
          </a:p>
        </p:txBody>
      </p:sp>
      <p:pic>
        <p:nvPicPr>
          <p:cNvPr id="72" name="Picture 71">
            <a:extLst>
              <a:ext uri="{FF2B5EF4-FFF2-40B4-BE49-F238E27FC236}">
                <a16:creationId xmlns:a16="http://schemas.microsoft.com/office/drawing/2014/main" xmlns="" id="{AAEC5269-CB44-423C-BFD2-E8CA75F93DC4}"/>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923068" y="1355144"/>
            <a:ext cx="2463251" cy="4582429"/>
          </a:xfrm>
          <a:prstGeom prst="rect">
            <a:avLst/>
          </a:prstGeom>
        </p:spPr>
      </p:pic>
      <p:sp>
        <p:nvSpPr>
          <p:cNvPr id="76" name="Rectangle 75">
            <a:extLst>
              <a:ext uri="{FF2B5EF4-FFF2-40B4-BE49-F238E27FC236}">
                <a16:creationId xmlns:a16="http://schemas.microsoft.com/office/drawing/2014/main" xmlns="" id="{BAD363CA-BA8D-4F8F-86DB-BFD4392101AA}"/>
              </a:ext>
            </a:extLst>
          </p:cNvPr>
          <p:cNvSpPr/>
          <p:nvPr/>
        </p:nvSpPr>
        <p:spPr>
          <a:xfrm>
            <a:off x="5580409" y="261193"/>
            <a:ext cx="6395587" cy="6186305"/>
          </a:xfrm>
          <a:prstGeom prst="rect">
            <a:avLst/>
          </a:prstGeom>
        </p:spPr>
        <p:txBody>
          <a:bodyPr wrap="square" lIns="91420" tIns="45718" rIns="91420" bIns="45718">
            <a:spAutoFit/>
          </a:bodyPr>
          <a:lstStyle/>
          <a:p>
            <a:pPr defTabSz="914173"/>
            <a:r>
              <a:rPr lang="en-US" sz="3600" b="1" dirty="0">
                <a:solidFill>
                  <a:srgbClr val="472C59"/>
                </a:solidFill>
                <a:latin typeface="Lucida Bright" charset="0"/>
              </a:rPr>
              <a:t>Get Member Discounts With Member PERKS!</a:t>
            </a:r>
          </a:p>
          <a:p>
            <a:pPr defTabSz="914173"/>
            <a:endParaRPr lang="en-US" sz="3600" b="1" dirty="0">
              <a:solidFill>
                <a:srgbClr val="472C59"/>
              </a:solidFill>
              <a:latin typeface="Lucida Bright" charset="0"/>
            </a:endParaRPr>
          </a:p>
          <a:p>
            <a:pPr defTabSz="914173"/>
            <a:endParaRPr lang="en-US" sz="3600" b="1" dirty="0">
              <a:solidFill>
                <a:srgbClr val="472C59"/>
              </a:solidFill>
              <a:latin typeface="Lucida Bright" charset="0"/>
            </a:endParaRPr>
          </a:p>
          <a:p>
            <a:pPr defTabSz="914173"/>
            <a:endParaRPr lang="en-US" sz="3600" b="1" dirty="0">
              <a:solidFill>
                <a:srgbClr val="472C59"/>
              </a:solidFill>
              <a:latin typeface="Lucida Bright" charset="0"/>
            </a:endParaRPr>
          </a:p>
          <a:p>
            <a:pPr defTabSz="914173"/>
            <a:endParaRPr lang="en-US" sz="3600" b="1" dirty="0">
              <a:solidFill>
                <a:srgbClr val="472C59"/>
              </a:solidFill>
              <a:latin typeface="Lucida Bright" charset="0"/>
            </a:endParaRPr>
          </a:p>
          <a:p>
            <a:pPr defTabSz="914173"/>
            <a:endParaRPr lang="en-US" sz="3600" b="1" dirty="0">
              <a:solidFill>
                <a:srgbClr val="472C59"/>
              </a:solidFill>
              <a:latin typeface="Lucida Bright" charset="0"/>
            </a:endParaRPr>
          </a:p>
          <a:p>
            <a:pPr defTabSz="914173"/>
            <a:endParaRPr lang="en-US" sz="3600" b="1" dirty="0">
              <a:solidFill>
                <a:srgbClr val="472C59"/>
              </a:solidFill>
              <a:latin typeface="Lucida Bright" charset="0"/>
            </a:endParaRPr>
          </a:p>
          <a:p>
            <a:pPr defTabSz="914173"/>
            <a:endParaRPr lang="en-US" sz="3600" b="1" dirty="0">
              <a:solidFill>
                <a:srgbClr val="472C59"/>
              </a:solidFill>
              <a:latin typeface="Lucida Bright" charset="0"/>
            </a:endParaRPr>
          </a:p>
          <a:p>
            <a:pPr defTabSz="914173"/>
            <a:endParaRPr lang="en-US" sz="3600" b="1" dirty="0">
              <a:solidFill>
                <a:srgbClr val="472C59"/>
              </a:solidFill>
              <a:latin typeface="Lucida Bright" charset="0"/>
            </a:endParaRPr>
          </a:p>
          <a:p>
            <a:pPr defTabSz="914173"/>
            <a:r>
              <a:rPr lang="en-US" sz="3600" b="1" dirty="0">
                <a:solidFill>
                  <a:srgbClr val="472C59"/>
                </a:solidFill>
                <a:latin typeface="Lucida Bright" charset="0"/>
              </a:rPr>
              <a:t>Tap. Access. Save.</a:t>
            </a:r>
            <a:endParaRPr lang="en-US" sz="1200" dirty="0">
              <a:solidFill>
                <a:srgbClr val="472C59"/>
              </a:solidFill>
              <a:latin typeface="Arial"/>
            </a:endParaRPr>
          </a:p>
        </p:txBody>
      </p:sp>
      <p:sp>
        <p:nvSpPr>
          <p:cNvPr id="11" name="Oval 10"/>
          <p:cNvSpPr/>
          <p:nvPr/>
        </p:nvSpPr>
        <p:spPr>
          <a:xfrm>
            <a:off x="1635396" y="4823334"/>
            <a:ext cx="1637517" cy="579863"/>
          </a:xfrm>
          <a:prstGeom prst="ellipse">
            <a:avLst/>
          </a:prstGeom>
          <a:noFill/>
          <a:ln w="50800">
            <a:solidFill>
              <a:schemeClr val="accent1"/>
            </a:solidFill>
          </a:ln>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4" name="Rectangle 3">
            <a:extLst>
              <a:ext uri="{FF2B5EF4-FFF2-40B4-BE49-F238E27FC236}">
                <a16:creationId xmlns:a16="http://schemas.microsoft.com/office/drawing/2014/main" xmlns="" id="{13A731EC-8D7B-450B-9B69-5B0F5EADEC3F}"/>
              </a:ext>
            </a:extLst>
          </p:cNvPr>
          <p:cNvSpPr/>
          <p:nvPr/>
        </p:nvSpPr>
        <p:spPr>
          <a:xfrm>
            <a:off x="4905129" y="6592879"/>
            <a:ext cx="7449129" cy="215444"/>
          </a:xfrm>
          <a:prstGeom prst="rect">
            <a:avLst/>
          </a:prstGeom>
        </p:spPr>
        <p:txBody>
          <a:bodyPr wrap="square" lIns="91420" tIns="45718" rIns="91420" bIns="45718">
            <a:spAutoFit/>
          </a:bodyPr>
          <a:lstStyle/>
          <a:p>
            <a:pPr defTabSz="914173"/>
            <a:r>
              <a:rPr lang="en-US" sz="800" dirty="0">
                <a:solidFill>
                  <a:srgbClr val="D7D7D7">
                    <a:lumMod val="50000"/>
                  </a:srgbClr>
                </a:solidFill>
                <a:latin typeface="Gotham-Book" pitchFamily="50" charset="0"/>
              </a:rPr>
              <a:t>These benefits are for LegalShield and </a:t>
            </a:r>
            <a:r>
              <a:rPr lang="en-US" sz="800" dirty="0" err="1">
                <a:solidFill>
                  <a:srgbClr val="D7D7D7">
                    <a:lumMod val="50000"/>
                  </a:srgbClr>
                </a:solidFill>
                <a:latin typeface="Gotham-Book" pitchFamily="50" charset="0"/>
              </a:rPr>
              <a:t>IDShield</a:t>
            </a:r>
            <a:r>
              <a:rPr lang="en-US" sz="800" dirty="0">
                <a:solidFill>
                  <a:srgbClr val="D7D7D7">
                    <a:lumMod val="50000"/>
                  </a:srgbClr>
                </a:solidFill>
                <a:latin typeface="Gotham-Book" pitchFamily="50" charset="0"/>
              </a:rPr>
              <a:t> members. All offers or promotions are subject to change without notice.</a:t>
            </a:r>
            <a:endParaRPr lang="en-US" sz="800" dirty="0">
              <a:solidFill>
                <a:srgbClr val="D7D7D7">
                  <a:lumMod val="50000"/>
                </a:srgbClr>
              </a:solidFill>
              <a:latin typeface="Arial"/>
            </a:endParaRPr>
          </a:p>
        </p:txBody>
      </p:sp>
      <p:pic>
        <p:nvPicPr>
          <p:cNvPr id="12" name="Picture 11">
            <a:extLst>
              <a:ext uri="{FF2B5EF4-FFF2-40B4-BE49-F238E27FC236}">
                <a16:creationId xmlns:a16="http://schemas.microsoft.com/office/drawing/2014/main" xmlns="" id="{319AB218-4C72-4F25-BADC-3BB038DFFF19}"/>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5677568" y="5136197"/>
            <a:ext cx="1195401" cy="529712"/>
          </a:xfrm>
          <a:prstGeom prst="rect">
            <a:avLst/>
          </a:prstGeom>
        </p:spPr>
      </p:pic>
      <p:pic>
        <p:nvPicPr>
          <p:cNvPr id="21" name="Picture 20">
            <a:extLst>
              <a:ext uri="{FF2B5EF4-FFF2-40B4-BE49-F238E27FC236}">
                <a16:creationId xmlns:a16="http://schemas.microsoft.com/office/drawing/2014/main" xmlns="" id="{2F93CDBA-0C64-45F1-BF65-FA3F56FE6ED3}"/>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10641949" y="5359122"/>
            <a:ext cx="1443787" cy="331047"/>
          </a:xfrm>
          <a:prstGeom prst="rect">
            <a:avLst/>
          </a:prstGeom>
        </p:spPr>
      </p:pic>
      <p:pic>
        <p:nvPicPr>
          <p:cNvPr id="77" name="Picture 76">
            <a:extLst>
              <a:ext uri="{FF2B5EF4-FFF2-40B4-BE49-F238E27FC236}">
                <a16:creationId xmlns:a16="http://schemas.microsoft.com/office/drawing/2014/main" xmlns="" id="{6EEFC735-85B2-43D7-9540-03232C2BA0EF}"/>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0744985" y="3911033"/>
            <a:ext cx="1237715" cy="328208"/>
          </a:xfrm>
          <a:prstGeom prst="rect">
            <a:avLst/>
          </a:prstGeom>
        </p:spPr>
      </p:pic>
      <p:pic>
        <p:nvPicPr>
          <p:cNvPr id="79" name="Picture 78">
            <a:extLst>
              <a:ext uri="{FF2B5EF4-FFF2-40B4-BE49-F238E27FC236}">
                <a16:creationId xmlns:a16="http://schemas.microsoft.com/office/drawing/2014/main" xmlns="" id="{9935E98D-3890-4FA7-8D1B-35BEAB79346D}"/>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8410977" y="3085135"/>
            <a:ext cx="1237007" cy="408212"/>
          </a:xfrm>
          <a:prstGeom prst="rect">
            <a:avLst/>
          </a:prstGeom>
        </p:spPr>
      </p:pic>
      <p:pic>
        <p:nvPicPr>
          <p:cNvPr id="81" name="Picture 80">
            <a:extLst>
              <a:ext uri="{FF2B5EF4-FFF2-40B4-BE49-F238E27FC236}">
                <a16:creationId xmlns:a16="http://schemas.microsoft.com/office/drawing/2014/main" xmlns="" id="{0AF1A7CB-4EE3-461C-AF82-99C500D73C60}"/>
              </a:ext>
            </a:extLst>
          </p:cNvPr>
          <p:cNvPicPr>
            <a:picLocks noChangeAspect="1"/>
          </p:cNvPicPr>
          <p:nvPr/>
        </p:nvPicPr>
        <p:blipFill rotWithShape="1">
          <a:blip r:embed="rId32" cstate="screen">
            <a:extLst>
              <a:ext uri="{28A0092B-C50C-407E-A947-70E740481C1C}">
                <a14:useLocalDpi xmlns:a14="http://schemas.microsoft.com/office/drawing/2010/main"/>
              </a:ext>
            </a:extLst>
          </a:blip>
          <a:srcRect/>
          <a:stretch/>
        </p:blipFill>
        <p:spPr>
          <a:xfrm>
            <a:off x="6565169" y="3941342"/>
            <a:ext cx="1724263" cy="357251"/>
          </a:xfrm>
          <a:prstGeom prst="rect">
            <a:avLst/>
          </a:prstGeom>
        </p:spPr>
      </p:pic>
      <p:pic>
        <p:nvPicPr>
          <p:cNvPr id="83" name="Picture 82">
            <a:extLst>
              <a:ext uri="{FF2B5EF4-FFF2-40B4-BE49-F238E27FC236}">
                <a16:creationId xmlns:a16="http://schemas.microsoft.com/office/drawing/2014/main" xmlns="" id="{22D2B5FB-A3B7-4CA8-AFBD-A3E30470A61A}"/>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9278679" y="1566561"/>
            <a:ext cx="1218463" cy="514721"/>
          </a:xfrm>
          <a:prstGeom prst="rect">
            <a:avLst/>
          </a:prstGeom>
        </p:spPr>
      </p:pic>
      <p:pic>
        <p:nvPicPr>
          <p:cNvPr id="85" name="Picture 84">
            <a:extLst>
              <a:ext uri="{FF2B5EF4-FFF2-40B4-BE49-F238E27FC236}">
                <a16:creationId xmlns:a16="http://schemas.microsoft.com/office/drawing/2014/main" xmlns="" id="{A11BF2E4-1864-43BF-9524-7F2377482CFF}"/>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7042370" y="5320243"/>
            <a:ext cx="1265547" cy="284748"/>
          </a:xfrm>
          <a:prstGeom prst="rect">
            <a:avLst/>
          </a:prstGeom>
        </p:spPr>
      </p:pic>
      <p:sp>
        <p:nvSpPr>
          <p:cNvPr id="86" name="Rectangle 85">
            <a:extLst>
              <a:ext uri="{FF2B5EF4-FFF2-40B4-BE49-F238E27FC236}">
                <a16:creationId xmlns:a16="http://schemas.microsoft.com/office/drawing/2014/main" xmlns="" id="{4232E9D8-F7A8-4239-8602-474ACB0B9F42}"/>
              </a:ext>
            </a:extLst>
          </p:cNvPr>
          <p:cNvSpPr/>
          <p:nvPr/>
        </p:nvSpPr>
        <p:spPr>
          <a:xfrm>
            <a:off x="5678630" y="1490845"/>
            <a:ext cx="1131329" cy="6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87" name="Rectangle 86">
            <a:extLst>
              <a:ext uri="{FF2B5EF4-FFF2-40B4-BE49-F238E27FC236}">
                <a16:creationId xmlns:a16="http://schemas.microsoft.com/office/drawing/2014/main" xmlns="" id="{200A8E7A-6440-4553-9600-813B71FCB756}"/>
              </a:ext>
            </a:extLst>
          </p:cNvPr>
          <p:cNvSpPr/>
          <p:nvPr/>
        </p:nvSpPr>
        <p:spPr>
          <a:xfrm>
            <a:off x="7007669" y="1490845"/>
            <a:ext cx="1131329" cy="6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88" name="Rectangle 87">
            <a:extLst>
              <a:ext uri="{FF2B5EF4-FFF2-40B4-BE49-F238E27FC236}">
                <a16:creationId xmlns:a16="http://schemas.microsoft.com/office/drawing/2014/main" xmlns="" id="{982DD80C-75A5-49E1-9EC8-B0CC7577A9D9}"/>
              </a:ext>
            </a:extLst>
          </p:cNvPr>
          <p:cNvSpPr/>
          <p:nvPr/>
        </p:nvSpPr>
        <p:spPr>
          <a:xfrm>
            <a:off x="8215886" y="1490845"/>
            <a:ext cx="944607" cy="6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89" name="Rectangle 88">
            <a:extLst>
              <a:ext uri="{FF2B5EF4-FFF2-40B4-BE49-F238E27FC236}">
                <a16:creationId xmlns:a16="http://schemas.microsoft.com/office/drawing/2014/main" xmlns="" id="{3302AAF6-75C0-4D41-98AF-1F1BA726F642}"/>
              </a:ext>
            </a:extLst>
          </p:cNvPr>
          <p:cNvSpPr/>
          <p:nvPr/>
        </p:nvSpPr>
        <p:spPr>
          <a:xfrm>
            <a:off x="9237369" y="1490845"/>
            <a:ext cx="1296083" cy="6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90" name="Rectangle 89">
            <a:extLst>
              <a:ext uri="{FF2B5EF4-FFF2-40B4-BE49-F238E27FC236}">
                <a16:creationId xmlns:a16="http://schemas.microsoft.com/office/drawing/2014/main" xmlns="" id="{7C5E8DF3-9180-4F5C-9F07-C9BFCEAE3A4C}"/>
              </a:ext>
            </a:extLst>
          </p:cNvPr>
          <p:cNvSpPr/>
          <p:nvPr/>
        </p:nvSpPr>
        <p:spPr>
          <a:xfrm>
            <a:off x="10720189" y="1490845"/>
            <a:ext cx="1131329" cy="6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91" name="Rectangle 90">
            <a:extLst>
              <a:ext uri="{FF2B5EF4-FFF2-40B4-BE49-F238E27FC236}">
                <a16:creationId xmlns:a16="http://schemas.microsoft.com/office/drawing/2014/main" xmlns="" id="{8CB50F3C-59E9-4EA3-A26D-1A987534A951}"/>
              </a:ext>
            </a:extLst>
          </p:cNvPr>
          <p:cNvSpPr/>
          <p:nvPr/>
        </p:nvSpPr>
        <p:spPr>
          <a:xfrm>
            <a:off x="10720189" y="2136629"/>
            <a:ext cx="1131329" cy="6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92" name="Rectangle 91">
            <a:extLst>
              <a:ext uri="{FF2B5EF4-FFF2-40B4-BE49-F238E27FC236}">
                <a16:creationId xmlns:a16="http://schemas.microsoft.com/office/drawing/2014/main" xmlns="" id="{3F02908E-16F5-4EC1-9318-9E533CF9E64A}"/>
              </a:ext>
            </a:extLst>
          </p:cNvPr>
          <p:cNvSpPr/>
          <p:nvPr/>
        </p:nvSpPr>
        <p:spPr>
          <a:xfrm>
            <a:off x="8754077" y="2136629"/>
            <a:ext cx="1537731" cy="6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93" name="Rectangle 92">
            <a:extLst>
              <a:ext uri="{FF2B5EF4-FFF2-40B4-BE49-F238E27FC236}">
                <a16:creationId xmlns:a16="http://schemas.microsoft.com/office/drawing/2014/main" xmlns="" id="{0FE3978C-3EF6-46CD-87CA-C58DD9C3DE90}"/>
              </a:ext>
            </a:extLst>
          </p:cNvPr>
          <p:cNvSpPr/>
          <p:nvPr/>
        </p:nvSpPr>
        <p:spPr>
          <a:xfrm>
            <a:off x="7282264" y="2169581"/>
            <a:ext cx="1131329" cy="6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94" name="Rectangle 93">
            <a:extLst>
              <a:ext uri="{FF2B5EF4-FFF2-40B4-BE49-F238E27FC236}">
                <a16:creationId xmlns:a16="http://schemas.microsoft.com/office/drawing/2014/main" xmlns="" id="{E5A3A2ED-FA48-44FD-AB06-6F9C38A97951}"/>
              </a:ext>
            </a:extLst>
          </p:cNvPr>
          <p:cNvSpPr/>
          <p:nvPr/>
        </p:nvSpPr>
        <p:spPr>
          <a:xfrm>
            <a:off x="5744534" y="2169581"/>
            <a:ext cx="1131329" cy="6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95" name="Rectangle 94">
            <a:extLst>
              <a:ext uri="{FF2B5EF4-FFF2-40B4-BE49-F238E27FC236}">
                <a16:creationId xmlns:a16="http://schemas.microsoft.com/office/drawing/2014/main" xmlns="" id="{03EDA43F-7760-4F24-8083-F9C2243E73F2}"/>
              </a:ext>
            </a:extLst>
          </p:cNvPr>
          <p:cNvSpPr/>
          <p:nvPr/>
        </p:nvSpPr>
        <p:spPr>
          <a:xfrm>
            <a:off x="5722552" y="2843956"/>
            <a:ext cx="1219200" cy="9336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96" name="Rectangle 95">
            <a:extLst>
              <a:ext uri="{FF2B5EF4-FFF2-40B4-BE49-F238E27FC236}">
                <a16:creationId xmlns:a16="http://schemas.microsoft.com/office/drawing/2014/main" xmlns="" id="{3E2659C8-3E04-41D1-B233-5B2A779F3A9D}"/>
              </a:ext>
            </a:extLst>
          </p:cNvPr>
          <p:cNvSpPr/>
          <p:nvPr/>
        </p:nvSpPr>
        <p:spPr>
          <a:xfrm>
            <a:off x="7040607" y="2843956"/>
            <a:ext cx="1219200" cy="9336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97" name="Rectangle 96">
            <a:extLst>
              <a:ext uri="{FF2B5EF4-FFF2-40B4-BE49-F238E27FC236}">
                <a16:creationId xmlns:a16="http://schemas.microsoft.com/office/drawing/2014/main" xmlns="" id="{3A458494-ADBB-470D-999B-B8EE4F8416C0}"/>
              </a:ext>
            </a:extLst>
          </p:cNvPr>
          <p:cNvSpPr/>
          <p:nvPr/>
        </p:nvSpPr>
        <p:spPr>
          <a:xfrm>
            <a:off x="8369645" y="2843956"/>
            <a:ext cx="1427891" cy="9336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98" name="Rectangle 97">
            <a:extLst>
              <a:ext uri="{FF2B5EF4-FFF2-40B4-BE49-F238E27FC236}">
                <a16:creationId xmlns:a16="http://schemas.microsoft.com/office/drawing/2014/main" xmlns="" id="{792411A9-3C22-49D9-ACB8-39570889E866}"/>
              </a:ext>
            </a:extLst>
          </p:cNvPr>
          <p:cNvSpPr/>
          <p:nvPr/>
        </p:nvSpPr>
        <p:spPr>
          <a:xfrm>
            <a:off x="9643763" y="2953793"/>
            <a:ext cx="1131328" cy="7139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99" name="Rectangle 98">
            <a:extLst>
              <a:ext uri="{FF2B5EF4-FFF2-40B4-BE49-F238E27FC236}">
                <a16:creationId xmlns:a16="http://schemas.microsoft.com/office/drawing/2014/main" xmlns="" id="{6ABB2825-09FA-483D-A3E7-271F1E0704E9}"/>
              </a:ext>
            </a:extLst>
          </p:cNvPr>
          <p:cNvSpPr/>
          <p:nvPr/>
        </p:nvSpPr>
        <p:spPr>
          <a:xfrm>
            <a:off x="10830012" y="2953793"/>
            <a:ext cx="1021493" cy="7139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100" name="Rectangle 99">
            <a:extLst>
              <a:ext uri="{FF2B5EF4-FFF2-40B4-BE49-F238E27FC236}">
                <a16:creationId xmlns:a16="http://schemas.microsoft.com/office/drawing/2014/main" xmlns="" id="{C8B1674E-6EFD-47BF-BA64-EDE35E1AB4F8}"/>
              </a:ext>
            </a:extLst>
          </p:cNvPr>
          <p:cNvSpPr/>
          <p:nvPr/>
        </p:nvSpPr>
        <p:spPr>
          <a:xfrm>
            <a:off x="10720148" y="3696705"/>
            <a:ext cx="1365589" cy="7139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101" name="Rectangle 100">
            <a:extLst>
              <a:ext uri="{FF2B5EF4-FFF2-40B4-BE49-F238E27FC236}">
                <a16:creationId xmlns:a16="http://schemas.microsoft.com/office/drawing/2014/main" xmlns="" id="{65E0C135-2AC7-410C-AFE1-77E817B48D01}"/>
              </a:ext>
            </a:extLst>
          </p:cNvPr>
          <p:cNvSpPr/>
          <p:nvPr/>
        </p:nvSpPr>
        <p:spPr>
          <a:xfrm>
            <a:off x="9643765" y="3696705"/>
            <a:ext cx="1021467" cy="7139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102" name="Rectangle 101">
            <a:extLst>
              <a:ext uri="{FF2B5EF4-FFF2-40B4-BE49-F238E27FC236}">
                <a16:creationId xmlns:a16="http://schemas.microsoft.com/office/drawing/2014/main" xmlns="" id="{F9F66AA9-F701-4B0C-A94F-BD50D52DD7B9}"/>
              </a:ext>
            </a:extLst>
          </p:cNvPr>
          <p:cNvSpPr/>
          <p:nvPr/>
        </p:nvSpPr>
        <p:spPr>
          <a:xfrm>
            <a:off x="8369644" y="3762605"/>
            <a:ext cx="1021493" cy="7139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103" name="Rectangle 102">
            <a:extLst>
              <a:ext uri="{FF2B5EF4-FFF2-40B4-BE49-F238E27FC236}">
                <a16:creationId xmlns:a16="http://schemas.microsoft.com/office/drawing/2014/main" xmlns="" id="{68827946-1498-420E-9D7A-3F09385E3833}"/>
              </a:ext>
            </a:extLst>
          </p:cNvPr>
          <p:cNvSpPr/>
          <p:nvPr/>
        </p:nvSpPr>
        <p:spPr>
          <a:xfrm>
            <a:off x="6543189" y="3762605"/>
            <a:ext cx="1777952" cy="7139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104" name="Rectangle 103">
            <a:extLst>
              <a:ext uri="{FF2B5EF4-FFF2-40B4-BE49-F238E27FC236}">
                <a16:creationId xmlns:a16="http://schemas.microsoft.com/office/drawing/2014/main" xmlns="" id="{10DF05A2-EDC3-4429-BF28-1ACC0485E48D}"/>
              </a:ext>
            </a:extLst>
          </p:cNvPr>
          <p:cNvSpPr/>
          <p:nvPr/>
        </p:nvSpPr>
        <p:spPr>
          <a:xfrm>
            <a:off x="5649517" y="3762605"/>
            <a:ext cx="827771" cy="7139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105" name="Rectangle 104">
            <a:extLst>
              <a:ext uri="{FF2B5EF4-FFF2-40B4-BE49-F238E27FC236}">
                <a16:creationId xmlns:a16="http://schemas.microsoft.com/office/drawing/2014/main" xmlns="" id="{30CC61AC-AF6A-42EF-BAC0-F8D88ED7B1F5}"/>
              </a:ext>
            </a:extLst>
          </p:cNvPr>
          <p:cNvSpPr/>
          <p:nvPr/>
        </p:nvSpPr>
        <p:spPr>
          <a:xfrm>
            <a:off x="5601732" y="4397409"/>
            <a:ext cx="1329037" cy="7139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106" name="Rectangle 105">
            <a:extLst>
              <a:ext uri="{FF2B5EF4-FFF2-40B4-BE49-F238E27FC236}">
                <a16:creationId xmlns:a16="http://schemas.microsoft.com/office/drawing/2014/main" xmlns="" id="{52968B7A-956A-44FC-BE68-1B142FCC4758}"/>
              </a:ext>
            </a:extLst>
          </p:cNvPr>
          <p:cNvSpPr/>
          <p:nvPr/>
        </p:nvSpPr>
        <p:spPr>
          <a:xfrm>
            <a:off x="7040618" y="4397409"/>
            <a:ext cx="845751" cy="7139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107" name="Rectangle 106">
            <a:extLst>
              <a:ext uri="{FF2B5EF4-FFF2-40B4-BE49-F238E27FC236}">
                <a16:creationId xmlns:a16="http://schemas.microsoft.com/office/drawing/2014/main" xmlns="" id="{0AA57BA8-4407-4413-AAF1-4CA940B5513C}"/>
              </a:ext>
            </a:extLst>
          </p:cNvPr>
          <p:cNvSpPr/>
          <p:nvPr/>
        </p:nvSpPr>
        <p:spPr>
          <a:xfrm>
            <a:off x="8029158" y="4397409"/>
            <a:ext cx="1241169" cy="7139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108" name="Rectangle 107">
            <a:extLst>
              <a:ext uri="{FF2B5EF4-FFF2-40B4-BE49-F238E27FC236}">
                <a16:creationId xmlns:a16="http://schemas.microsoft.com/office/drawing/2014/main" xmlns="" id="{FC02678F-0A82-497D-A400-882814AE9132}"/>
              </a:ext>
            </a:extLst>
          </p:cNvPr>
          <p:cNvSpPr/>
          <p:nvPr/>
        </p:nvSpPr>
        <p:spPr>
          <a:xfrm>
            <a:off x="9490002" y="4397409"/>
            <a:ext cx="1241169" cy="7139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109" name="Rectangle 108">
            <a:extLst>
              <a:ext uri="{FF2B5EF4-FFF2-40B4-BE49-F238E27FC236}">
                <a16:creationId xmlns:a16="http://schemas.microsoft.com/office/drawing/2014/main" xmlns="" id="{66BF0CBA-B9DC-49DC-9508-04A2556BE925}"/>
              </a:ext>
            </a:extLst>
          </p:cNvPr>
          <p:cNvSpPr/>
          <p:nvPr/>
        </p:nvSpPr>
        <p:spPr>
          <a:xfrm>
            <a:off x="10797073" y="4397409"/>
            <a:ext cx="1241169" cy="7139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110" name="Rectangle 109">
            <a:extLst>
              <a:ext uri="{FF2B5EF4-FFF2-40B4-BE49-F238E27FC236}">
                <a16:creationId xmlns:a16="http://schemas.microsoft.com/office/drawing/2014/main" xmlns="" id="{32AAE501-1516-4909-B4C5-EAE0C85ED86C}"/>
              </a:ext>
            </a:extLst>
          </p:cNvPr>
          <p:cNvSpPr/>
          <p:nvPr/>
        </p:nvSpPr>
        <p:spPr>
          <a:xfrm>
            <a:off x="10590287" y="5212845"/>
            <a:ext cx="1447944" cy="7139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111" name="Rectangle 110">
            <a:extLst>
              <a:ext uri="{FF2B5EF4-FFF2-40B4-BE49-F238E27FC236}">
                <a16:creationId xmlns:a16="http://schemas.microsoft.com/office/drawing/2014/main" xmlns="" id="{B2CBC681-9DA3-4F2E-80DC-6BBB6E4D67D9}"/>
              </a:ext>
            </a:extLst>
          </p:cNvPr>
          <p:cNvSpPr/>
          <p:nvPr/>
        </p:nvSpPr>
        <p:spPr>
          <a:xfrm>
            <a:off x="9817554" y="5146941"/>
            <a:ext cx="772732" cy="7139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112" name="Rectangle 111">
            <a:extLst>
              <a:ext uri="{FF2B5EF4-FFF2-40B4-BE49-F238E27FC236}">
                <a16:creationId xmlns:a16="http://schemas.microsoft.com/office/drawing/2014/main" xmlns="" id="{ADBDD79F-9C0B-4F97-843F-00942DCFCED4}"/>
              </a:ext>
            </a:extLst>
          </p:cNvPr>
          <p:cNvSpPr/>
          <p:nvPr/>
        </p:nvSpPr>
        <p:spPr>
          <a:xfrm>
            <a:off x="8226866" y="5157925"/>
            <a:ext cx="1543193" cy="7139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113" name="Rectangle 112">
            <a:extLst>
              <a:ext uri="{FF2B5EF4-FFF2-40B4-BE49-F238E27FC236}">
                <a16:creationId xmlns:a16="http://schemas.microsoft.com/office/drawing/2014/main" xmlns="" id="{9D1FE8FA-30B0-4376-957C-3DD89DCB4526}"/>
              </a:ext>
            </a:extLst>
          </p:cNvPr>
          <p:cNvSpPr/>
          <p:nvPr/>
        </p:nvSpPr>
        <p:spPr>
          <a:xfrm>
            <a:off x="6875849" y="5157925"/>
            <a:ext cx="1493795" cy="7139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114" name="Rectangle 113">
            <a:extLst>
              <a:ext uri="{FF2B5EF4-FFF2-40B4-BE49-F238E27FC236}">
                <a16:creationId xmlns:a16="http://schemas.microsoft.com/office/drawing/2014/main" xmlns="" id="{9D2CB57B-39AC-4AA9-919E-56E4DACC5DD3}"/>
              </a:ext>
            </a:extLst>
          </p:cNvPr>
          <p:cNvSpPr/>
          <p:nvPr/>
        </p:nvSpPr>
        <p:spPr>
          <a:xfrm>
            <a:off x="5590748" y="5135957"/>
            <a:ext cx="1340021" cy="7139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71" name="Rectangle 70"/>
          <p:cNvSpPr/>
          <p:nvPr/>
        </p:nvSpPr>
        <p:spPr>
          <a:xfrm>
            <a:off x="1286107" y="202370"/>
            <a:ext cx="3943708" cy="400111"/>
          </a:xfrm>
          <a:prstGeom prst="rect">
            <a:avLst/>
          </a:prstGeom>
        </p:spPr>
        <p:txBody>
          <a:bodyPr wrap="none" lIns="91436" tIns="45718" rIns="91436" bIns="45718">
            <a:spAutoFit/>
          </a:bodyPr>
          <a:lstStyle/>
          <a:p>
            <a:pPr defTabSz="913289">
              <a:spcAft>
                <a:spcPts val="1200"/>
              </a:spcAft>
            </a:pPr>
            <a:r>
              <a:rPr lang="en-US" sz="2000" b="1" dirty="0">
                <a:solidFill>
                  <a:srgbClr val="926DAE"/>
                </a:solidFill>
                <a:latin typeface="Arial"/>
              </a:rPr>
              <a:t>Schedule Of Services: (Cont’d)</a:t>
            </a:r>
          </a:p>
        </p:txBody>
      </p:sp>
    </p:spTree>
    <p:extLst>
      <p:ext uri="{BB962C8B-B14F-4D97-AF65-F5344CB8AC3E}">
        <p14:creationId xmlns:p14="http://schemas.microsoft.com/office/powerpoint/2010/main" val="796839441"/>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1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000"/>
                            </p:stCondLst>
                            <p:childTnLst>
                              <p:par>
                                <p:cTn id="12" presetID="10" presetClass="exit" presetSubtype="0" fill="hold" grpId="0" nodeType="afterEffect">
                                  <p:stCondLst>
                                    <p:cond delay="0"/>
                                  </p:stCondLst>
                                  <p:childTnLst>
                                    <p:animEffect transition="out" filter="fade">
                                      <p:cBhvr>
                                        <p:cTn id="13" dur="200"/>
                                        <p:tgtEl>
                                          <p:spTgt spid="86"/>
                                        </p:tgtEl>
                                      </p:cBhvr>
                                    </p:animEffect>
                                    <p:set>
                                      <p:cBhvr>
                                        <p:cTn id="14" dur="1" fill="hold">
                                          <p:stCondLst>
                                            <p:cond delay="199"/>
                                          </p:stCondLst>
                                        </p:cTn>
                                        <p:tgtEl>
                                          <p:spTgt spid="86"/>
                                        </p:tgtEl>
                                        <p:attrNameLst>
                                          <p:attrName>style.visibility</p:attrName>
                                        </p:attrNameLst>
                                      </p:cBhvr>
                                      <p:to>
                                        <p:strVal val="hidden"/>
                                      </p:to>
                                    </p:set>
                                  </p:childTnLst>
                                </p:cTn>
                              </p:par>
                            </p:childTnLst>
                          </p:cTn>
                        </p:par>
                        <p:par>
                          <p:cTn id="15" fill="hold">
                            <p:stCondLst>
                              <p:cond delay="1200"/>
                            </p:stCondLst>
                            <p:childTnLst>
                              <p:par>
                                <p:cTn id="16" presetID="10" presetClass="exit" presetSubtype="0" fill="hold" grpId="0" nodeType="afterEffect">
                                  <p:stCondLst>
                                    <p:cond delay="0"/>
                                  </p:stCondLst>
                                  <p:childTnLst>
                                    <p:animEffect transition="out" filter="fade">
                                      <p:cBhvr>
                                        <p:cTn id="17" dur="200"/>
                                        <p:tgtEl>
                                          <p:spTgt spid="92"/>
                                        </p:tgtEl>
                                      </p:cBhvr>
                                    </p:animEffect>
                                    <p:set>
                                      <p:cBhvr>
                                        <p:cTn id="18" dur="1" fill="hold">
                                          <p:stCondLst>
                                            <p:cond delay="199"/>
                                          </p:stCondLst>
                                        </p:cTn>
                                        <p:tgtEl>
                                          <p:spTgt spid="92"/>
                                        </p:tgtEl>
                                        <p:attrNameLst>
                                          <p:attrName>style.visibility</p:attrName>
                                        </p:attrNameLst>
                                      </p:cBhvr>
                                      <p:to>
                                        <p:strVal val="hidden"/>
                                      </p:to>
                                    </p:set>
                                  </p:childTnLst>
                                </p:cTn>
                              </p:par>
                            </p:childTnLst>
                          </p:cTn>
                        </p:par>
                        <p:par>
                          <p:cTn id="19" fill="hold">
                            <p:stCondLst>
                              <p:cond delay="1400"/>
                            </p:stCondLst>
                            <p:childTnLst>
                              <p:par>
                                <p:cTn id="20" presetID="10" presetClass="exit" presetSubtype="0" fill="hold" grpId="0" nodeType="afterEffect">
                                  <p:stCondLst>
                                    <p:cond delay="0"/>
                                  </p:stCondLst>
                                  <p:childTnLst>
                                    <p:animEffect transition="out" filter="fade">
                                      <p:cBhvr>
                                        <p:cTn id="21" dur="200"/>
                                        <p:tgtEl>
                                          <p:spTgt spid="96"/>
                                        </p:tgtEl>
                                      </p:cBhvr>
                                    </p:animEffect>
                                    <p:set>
                                      <p:cBhvr>
                                        <p:cTn id="22" dur="1" fill="hold">
                                          <p:stCondLst>
                                            <p:cond delay="199"/>
                                          </p:stCondLst>
                                        </p:cTn>
                                        <p:tgtEl>
                                          <p:spTgt spid="96"/>
                                        </p:tgtEl>
                                        <p:attrNameLst>
                                          <p:attrName>style.visibility</p:attrName>
                                        </p:attrNameLst>
                                      </p:cBhvr>
                                      <p:to>
                                        <p:strVal val="hidden"/>
                                      </p:to>
                                    </p:set>
                                  </p:childTnLst>
                                </p:cTn>
                              </p:par>
                            </p:childTnLst>
                          </p:cTn>
                        </p:par>
                        <p:par>
                          <p:cTn id="23" fill="hold">
                            <p:stCondLst>
                              <p:cond delay="1600"/>
                            </p:stCondLst>
                            <p:childTnLst>
                              <p:par>
                                <p:cTn id="24" presetID="10" presetClass="exit" presetSubtype="0" fill="hold" grpId="0" nodeType="afterEffect">
                                  <p:stCondLst>
                                    <p:cond delay="0"/>
                                  </p:stCondLst>
                                  <p:childTnLst>
                                    <p:animEffect transition="out" filter="fade">
                                      <p:cBhvr>
                                        <p:cTn id="25" dur="200"/>
                                        <p:tgtEl>
                                          <p:spTgt spid="88"/>
                                        </p:tgtEl>
                                      </p:cBhvr>
                                    </p:animEffect>
                                    <p:set>
                                      <p:cBhvr>
                                        <p:cTn id="26" dur="1" fill="hold">
                                          <p:stCondLst>
                                            <p:cond delay="199"/>
                                          </p:stCondLst>
                                        </p:cTn>
                                        <p:tgtEl>
                                          <p:spTgt spid="88"/>
                                        </p:tgtEl>
                                        <p:attrNameLst>
                                          <p:attrName>style.visibility</p:attrName>
                                        </p:attrNameLst>
                                      </p:cBhvr>
                                      <p:to>
                                        <p:strVal val="hidden"/>
                                      </p:to>
                                    </p:set>
                                  </p:childTnLst>
                                </p:cTn>
                              </p:par>
                            </p:childTnLst>
                          </p:cTn>
                        </p:par>
                        <p:par>
                          <p:cTn id="27" fill="hold">
                            <p:stCondLst>
                              <p:cond delay="1800"/>
                            </p:stCondLst>
                            <p:childTnLst>
                              <p:par>
                                <p:cTn id="28" presetID="10" presetClass="exit" presetSubtype="0" fill="hold" grpId="0" nodeType="afterEffect">
                                  <p:stCondLst>
                                    <p:cond delay="0"/>
                                  </p:stCondLst>
                                  <p:childTnLst>
                                    <p:animEffect transition="out" filter="fade">
                                      <p:cBhvr>
                                        <p:cTn id="29" dur="200"/>
                                        <p:tgtEl>
                                          <p:spTgt spid="101"/>
                                        </p:tgtEl>
                                      </p:cBhvr>
                                    </p:animEffect>
                                    <p:set>
                                      <p:cBhvr>
                                        <p:cTn id="30" dur="1" fill="hold">
                                          <p:stCondLst>
                                            <p:cond delay="199"/>
                                          </p:stCondLst>
                                        </p:cTn>
                                        <p:tgtEl>
                                          <p:spTgt spid="101"/>
                                        </p:tgtEl>
                                        <p:attrNameLst>
                                          <p:attrName>style.visibility</p:attrName>
                                        </p:attrNameLst>
                                      </p:cBhvr>
                                      <p:to>
                                        <p:strVal val="hidden"/>
                                      </p:to>
                                    </p:set>
                                  </p:childTnLst>
                                </p:cTn>
                              </p:par>
                            </p:childTnLst>
                          </p:cTn>
                        </p:par>
                        <p:par>
                          <p:cTn id="31" fill="hold">
                            <p:stCondLst>
                              <p:cond delay="2000"/>
                            </p:stCondLst>
                            <p:childTnLst>
                              <p:par>
                                <p:cTn id="32" presetID="10" presetClass="exit" presetSubtype="0" fill="hold" grpId="0" nodeType="afterEffect">
                                  <p:stCondLst>
                                    <p:cond delay="0"/>
                                  </p:stCondLst>
                                  <p:childTnLst>
                                    <p:animEffect transition="out" filter="fade">
                                      <p:cBhvr>
                                        <p:cTn id="33" dur="200"/>
                                        <p:tgtEl>
                                          <p:spTgt spid="91"/>
                                        </p:tgtEl>
                                      </p:cBhvr>
                                    </p:animEffect>
                                    <p:set>
                                      <p:cBhvr>
                                        <p:cTn id="34" dur="1" fill="hold">
                                          <p:stCondLst>
                                            <p:cond delay="199"/>
                                          </p:stCondLst>
                                        </p:cTn>
                                        <p:tgtEl>
                                          <p:spTgt spid="91"/>
                                        </p:tgtEl>
                                        <p:attrNameLst>
                                          <p:attrName>style.visibility</p:attrName>
                                        </p:attrNameLst>
                                      </p:cBhvr>
                                      <p:to>
                                        <p:strVal val="hidden"/>
                                      </p:to>
                                    </p:set>
                                  </p:childTnLst>
                                </p:cTn>
                              </p:par>
                            </p:childTnLst>
                          </p:cTn>
                        </p:par>
                        <p:par>
                          <p:cTn id="35" fill="hold">
                            <p:stCondLst>
                              <p:cond delay="2200"/>
                            </p:stCondLst>
                            <p:childTnLst>
                              <p:par>
                                <p:cTn id="36" presetID="10" presetClass="exit" presetSubtype="0" fill="hold" grpId="0" nodeType="afterEffect">
                                  <p:stCondLst>
                                    <p:cond delay="0"/>
                                  </p:stCondLst>
                                  <p:childTnLst>
                                    <p:animEffect transition="out" filter="fade">
                                      <p:cBhvr>
                                        <p:cTn id="37" dur="200"/>
                                        <p:tgtEl>
                                          <p:spTgt spid="103"/>
                                        </p:tgtEl>
                                      </p:cBhvr>
                                    </p:animEffect>
                                    <p:set>
                                      <p:cBhvr>
                                        <p:cTn id="38" dur="1" fill="hold">
                                          <p:stCondLst>
                                            <p:cond delay="199"/>
                                          </p:stCondLst>
                                        </p:cTn>
                                        <p:tgtEl>
                                          <p:spTgt spid="103"/>
                                        </p:tgtEl>
                                        <p:attrNameLst>
                                          <p:attrName>style.visibility</p:attrName>
                                        </p:attrNameLst>
                                      </p:cBhvr>
                                      <p:to>
                                        <p:strVal val="hidden"/>
                                      </p:to>
                                    </p:set>
                                  </p:childTnLst>
                                </p:cTn>
                              </p:par>
                            </p:childTnLst>
                          </p:cTn>
                        </p:par>
                        <p:par>
                          <p:cTn id="39" fill="hold">
                            <p:stCondLst>
                              <p:cond delay="2400"/>
                            </p:stCondLst>
                            <p:childTnLst>
                              <p:par>
                                <p:cTn id="40" presetID="10" presetClass="exit" presetSubtype="0" fill="hold" grpId="0" nodeType="afterEffect">
                                  <p:stCondLst>
                                    <p:cond delay="0"/>
                                  </p:stCondLst>
                                  <p:childTnLst>
                                    <p:animEffect transition="out" filter="fade">
                                      <p:cBhvr>
                                        <p:cTn id="41" dur="200"/>
                                        <p:tgtEl>
                                          <p:spTgt spid="114"/>
                                        </p:tgtEl>
                                      </p:cBhvr>
                                    </p:animEffect>
                                    <p:set>
                                      <p:cBhvr>
                                        <p:cTn id="42" dur="1" fill="hold">
                                          <p:stCondLst>
                                            <p:cond delay="199"/>
                                          </p:stCondLst>
                                        </p:cTn>
                                        <p:tgtEl>
                                          <p:spTgt spid="114"/>
                                        </p:tgtEl>
                                        <p:attrNameLst>
                                          <p:attrName>style.visibility</p:attrName>
                                        </p:attrNameLst>
                                      </p:cBhvr>
                                      <p:to>
                                        <p:strVal val="hidden"/>
                                      </p:to>
                                    </p:set>
                                  </p:childTnLst>
                                </p:cTn>
                              </p:par>
                            </p:childTnLst>
                          </p:cTn>
                        </p:par>
                        <p:par>
                          <p:cTn id="43" fill="hold">
                            <p:stCondLst>
                              <p:cond delay="2600"/>
                            </p:stCondLst>
                            <p:childTnLst>
                              <p:par>
                                <p:cTn id="44" presetID="10" presetClass="exit" presetSubtype="0" fill="hold" grpId="0" nodeType="afterEffect">
                                  <p:stCondLst>
                                    <p:cond delay="0"/>
                                  </p:stCondLst>
                                  <p:childTnLst>
                                    <p:animEffect transition="out" filter="fade">
                                      <p:cBhvr>
                                        <p:cTn id="45" dur="200"/>
                                        <p:tgtEl>
                                          <p:spTgt spid="108"/>
                                        </p:tgtEl>
                                      </p:cBhvr>
                                    </p:animEffect>
                                    <p:set>
                                      <p:cBhvr>
                                        <p:cTn id="46" dur="1" fill="hold">
                                          <p:stCondLst>
                                            <p:cond delay="199"/>
                                          </p:stCondLst>
                                        </p:cTn>
                                        <p:tgtEl>
                                          <p:spTgt spid="108"/>
                                        </p:tgtEl>
                                        <p:attrNameLst>
                                          <p:attrName>style.visibility</p:attrName>
                                        </p:attrNameLst>
                                      </p:cBhvr>
                                      <p:to>
                                        <p:strVal val="hidden"/>
                                      </p:to>
                                    </p:set>
                                  </p:childTnLst>
                                </p:cTn>
                              </p:par>
                            </p:childTnLst>
                          </p:cTn>
                        </p:par>
                        <p:par>
                          <p:cTn id="47" fill="hold">
                            <p:stCondLst>
                              <p:cond delay="2800"/>
                            </p:stCondLst>
                            <p:childTnLst>
                              <p:par>
                                <p:cTn id="48" presetID="10" presetClass="exit" presetSubtype="0" fill="hold" grpId="0" nodeType="afterEffect">
                                  <p:stCondLst>
                                    <p:cond delay="0"/>
                                  </p:stCondLst>
                                  <p:childTnLst>
                                    <p:animEffect transition="out" filter="fade">
                                      <p:cBhvr>
                                        <p:cTn id="49" dur="200"/>
                                        <p:tgtEl>
                                          <p:spTgt spid="94"/>
                                        </p:tgtEl>
                                      </p:cBhvr>
                                    </p:animEffect>
                                    <p:set>
                                      <p:cBhvr>
                                        <p:cTn id="50" dur="1" fill="hold">
                                          <p:stCondLst>
                                            <p:cond delay="199"/>
                                          </p:stCondLst>
                                        </p:cTn>
                                        <p:tgtEl>
                                          <p:spTgt spid="94"/>
                                        </p:tgtEl>
                                        <p:attrNameLst>
                                          <p:attrName>style.visibility</p:attrName>
                                        </p:attrNameLst>
                                      </p:cBhvr>
                                      <p:to>
                                        <p:strVal val="hidden"/>
                                      </p:to>
                                    </p:set>
                                  </p:childTnLst>
                                </p:cTn>
                              </p:par>
                            </p:childTnLst>
                          </p:cTn>
                        </p:par>
                        <p:par>
                          <p:cTn id="51" fill="hold">
                            <p:stCondLst>
                              <p:cond delay="3000"/>
                            </p:stCondLst>
                            <p:childTnLst>
                              <p:par>
                                <p:cTn id="52" presetID="10" presetClass="exit" presetSubtype="0" fill="hold" grpId="0" nodeType="afterEffect">
                                  <p:stCondLst>
                                    <p:cond delay="0"/>
                                  </p:stCondLst>
                                  <p:childTnLst>
                                    <p:animEffect transition="out" filter="fade">
                                      <p:cBhvr>
                                        <p:cTn id="53" dur="200"/>
                                        <p:tgtEl>
                                          <p:spTgt spid="110"/>
                                        </p:tgtEl>
                                      </p:cBhvr>
                                    </p:animEffect>
                                    <p:set>
                                      <p:cBhvr>
                                        <p:cTn id="54" dur="1" fill="hold">
                                          <p:stCondLst>
                                            <p:cond delay="199"/>
                                          </p:stCondLst>
                                        </p:cTn>
                                        <p:tgtEl>
                                          <p:spTgt spid="110"/>
                                        </p:tgtEl>
                                        <p:attrNameLst>
                                          <p:attrName>style.visibility</p:attrName>
                                        </p:attrNameLst>
                                      </p:cBhvr>
                                      <p:to>
                                        <p:strVal val="hidden"/>
                                      </p:to>
                                    </p:set>
                                  </p:childTnLst>
                                </p:cTn>
                              </p:par>
                            </p:childTnLst>
                          </p:cTn>
                        </p:par>
                        <p:par>
                          <p:cTn id="55" fill="hold">
                            <p:stCondLst>
                              <p:cond delay="3200"/>
                            </p:stCondLst>
                            <p:childTnLst>
                              <p:par>
                                <p:cTn id="56" presetID="10" presetClass="exit" presetSubtype="0" fill="hold" grpId="0" nodeType="afterEffect">
                                  <p:stCondLst>
                                    <p:cond delay="0"/>
                                  </p:stCondLst>
                                  <p:childTnLst>
                                    <p:animEffect transition="out" filter="fade">
                                      <p:cBhvr>
                                        <p:cTn id="57" dur="200"/>
                                        <p:tgtEl>
                                          <p:spTgt spid="112"/>
                                        </p:tgtEl>
                                      </p:cBhvr>
                                    </p:animEffect>
                                    <p:set>
                                      <p:cBhvr>
                                        <p:cTn id="58" dur="1" fill="hold">
                                          <p:stCondLst>
                                            <p:cond delay="199"/>
                                          </p:stCondLst>
                                        </p:cTn>
                                        <p:tgtEl>
                                          <p:spTgt spid="112"/>
                                        </p:tgtEl>
                                        <p:attrNameLst>
                                          <p:attrName>style.visibility</p:attrName>
                                        </p:attrNameLst>
                                      </p:cBhvr>
                                      <p:to>
                                        <p:strVal val="hidden"/>
                                      </p:to>
                                    </p:set>
                                  </p:childTnLst>
                                </p:cTn>
                              </p:par>
                            </p:childTnLst>
                          </p:cTn>
                        </p:par>
                        <p:par>
                          <p:cTn id="59" fill="hold">
                            <p:stCondLst>
                              <p:cond delay="3400"/>
                            </p:stCondLst>
                            <p:childTnLst>
                              <p:par>
                                <p:cTn id="60" presetID="10" presetClass="exit" presetSubtype="0" fill="hold" grpId="0" nodeType="afterEffect">
                                  <p:stCondLst>
                                    <p:cond delay="0"/>
                                  </p:stCondLst>
                                  <p:childTnLst>
                                    <p:animEffect transition="out" filter="fade">
                                      <p:cBhvr>
                                        <p:cTn id="61" dur="200"/>
                                        <p:tgtEl>
                                          <p:spTgt spid="99"/>
                                        </p:tgtEl>
                                      </p:cBhvr>
                                    </p:animEffect>
                                    <p:set>
                                      <p:cBhvr>
                                        <p:cTn id="62" dur="1" fill="hold">
                                          <p:stCondLst>
                                            <p:cond delay="199"/>
                                          </p:stCondLst>
                                        </p:cTn>
                                        <p:tgtEl>
                                          <p:spTgt spid="99"/>
                                        </p:tgtEl>
                                        <p:attrNameLst>
                                          <p:attrName>style.visibility</p:attrName>
                                        </p:attrNameLst>
                                      </p:cBhvr>
                                      <p:to>
                                        <p:strVal val="hidden"/>
                                      </p:to>
                                    </p:set>
                                  </p:childTnLst>
                                </p:cTn>
                              </p:par>
                            </p:childTnLst>
                          </p:cTn>
                        </p:par>
                        <p:par>
                          <p:cTn id="63" fill="hold">
                            <p:stCondLst>
                              <p:cond delay="3600"/>
                            </p:stCondLst>
                            <p:childTnLst>
                              <p:par>
                                <p:cTn id="64" presetID="10" presetClass="exit" presetSubtype="0" fill="hold" grpId="0" nodeType="afterEffect">
                                  <p:stCondLst>
                                    <p:cond delay="0"/>
                                  </p:stCondLst>
                                  <p:childTnLst>
                                    <p:animEffect transition="out" filter="fade">
                                      <p:cBhvr>
                                        <p:cTn id="65" dur="200"/>
                                        <p:tgtEl>
                                          <p:spTgt spid="102"/>
                                        </p:tgtEl>
                                      </p:cBhvr>
                                    </p:animEffect>
                                    <p:set>
                                      <p:cBhvr>
                                        <p:cTn id="66" dur="1" fill="hold">
                                          <p:stCondLst>
                                            <p:cond delay="199"/>
                                          </p:stCondLst>
                                        </p:cTn>
                                        <p:tgtEl>
                                          <p:spTgt spid="102"/>
                                        </p:tgtEl>
                                        <p:attrNameLst>
                                          <p:attrName>style.visibility</p:attrName>
                                        </p:attrNameLst>
                                      </p:cBhvr>
                                      <p:to>
                                        <p:strVal val="hidden"/>
                                      </p:to>
                                    </p:set>
                                  </p:childTnLst>
                                </p:cTn>
                              </p:par>
                            </p:childTnLst>
                          </p:cTn>
                        </p:par>
                        <p:par>
                          <p:cTn id="67" fill="hold">
                            <p:stCondLst>
                              <p:cond delay="3800"/>
                            </p:stCondLst>
                            <p:childTnLst>
                              <p:par>
                                <p:cTn id="68" presetID="10" presetClass="exit" presetSubtype="0" fill="hold" grpId="0" nodeType="afterEffect">
                                  <p:stCondLst>
                                    <p:cond delay="0"/>
                                  </p:stCondLst>
                                  <p:childTnLst>
                                    <p:animEffect transition="out" filter="fade">
                                      <p:cBhvr>
                                        <p:cTn id="69" dur="200"/>
                                        <p:tgtEl>
                                          <p:spTgt spid="95"/>
                                        </p:tgtEl>
                                      </p:cBhvr>
                                    </p:animEffect>
                                    <p:set>
                                      <p:cBhvr>
                                        <p:cTn id="70" dur="1" fill="hold">
                                          <p:stCondLst>
                                            <p:cond delay="199"/>
                                          </p:stCondLst>
                                        </p:cTn>
                                        <p:tgtEl>
                                          <p:spTgt spid="95"/>
                                        </p:tgtEl>
                                        <p:attrNameLst>
                                          <p:attrName>style.visibility</p:attrName>
                                        </p:attrNameLst>
                                      </p:cBhvr>
                                      <p:to>
                                        <p:strVal val="hidden"/>
                                      </p:to>
                                    </p:set>
                                  </p:childTnLst>
                                </p:cTn>
                              </p:par>
                            </p:childTnLst>
                          </p:cTn>
                        </p:par>
                        <p:par>
                          <p:cTn id="71" fill="hold">
                            <p:stCondLst>
                              <p:cond delay="4000"/>
                            </p:stCondLst>
                            <p:childTnLst>
                              <p:par>
                                <p:cTn id="72" presetID="10" presetClass="exit" presetSubtype="0" fill="hold" grpId="0" nodeType="afterEffect">
                                  <p:stCondLst>
                                    <p:cond delay="0"/>
                                  </p:stCondLst>
                                  <p:childTnLst>
                                    <p:animEffect transition="out" filter="fade">
                                      <p:cBhvr>
                                        <p:cTn id="73" dur="200"/>
                                        <p:tgtEl>
                                          <p:spTgt spid="106"/>
                                        </p:tgtEl>
                                      </p:cBhvr>
                                    </p:animEffect>
                                    <p:set>
                                      <p:cBhvr>
                                        <p:cTn id="74" dur="1" fill="hold">
                                          <p:stCondLst>
                                            <p:cond delay="199"/>
                                          </p:stCondLst>
                                        </p:cTn>
                                        <p:tgtEl>
                                          <p:spTgt spid="106"/>
                                        </p:tgtEl>
                                        <p:attrNameLst>
                                          <p:attrName>style.visibility</p:attrName>
                                        </p:attrNameLst>
                                      </p:cBhvr>
                                      <p:to>
                                        <p:strVal val="hidden"/>
                                      </p:to>
                                    </p:set>
                                  </p:childTnLst>
                                </p:cTn>
                              </p:par>
                            </p:childTnLst>
                          </p:cTn>
                        </p:par>
                        <p:par>
                          <p:cTn id="75" fill="hold">
                            <p:stCondLst>
                              <p:cond delay="4200"/>
                            </p:stCondLst>
                            <p:childTnLst>
                              <p:par>
                                <p:cTn id="76" presetID="10" presetClass="exit" presetSubtype="0" fill="hold" grpId="0" nodeType="afterEffect">
                                  <p:stCondLst>
                                    <p:cond delay="0"/>
                                  </p:stCondLst>
                                  <p:childTnLst>
                                    <p:animEffect transition="out" filter="fade">
                                      <p:cBhvr>
                                        <p:cTn id="77" dur="200"/>
                                        <p:tgtEl>
                                          <p:spTgt spid="105"/>
                                        </p:tgtEl>
                                      </p:cBhvr>
                                    </p:animEffect>
                                    <p:set>
                                      <p:cBhvr>
                                        <p:cTn id="78" dur="1" fill="hold">
                                          <p:stCondLst>
                                            <p:cond delay="199"/>
                                          </p:stCondLst>
                                        </p:cTn>
                                        <p:tgtEl>
                                          <p:spTgt spid="105"/>
                                        </p:tgtEl>
                                        <p:attrNameLst>
                                          <p:attrName>style.visibility</p:attrName>
                                        </p:attrNameLst>
                                      </p:cBhvr>
                                      <p:to>
                                        <p:strVal val="hidden"/>
                                      </p:to>
                                    </p:set>
                                  </p:childTnLst>
                                </p:cTn>
                              </p:par>
                            </p:childTnLst>
                          </p:cTn>
                        </p:par>
                        <p:par>
                          <p:cTn id="79" fill="hold">
                            <p:stCondLst>
                              <p:cond delay="4400"/>
                            </p:stCondLst>
                            <p:childTnLst>
                              <p:par>
                                <p:cTn id="80" presetID="10" presetClass="exit" presetSubtype="0" fill="hold" grpId="0" nodeType="afterEffect">
                                  <p:stCondLst>
                                    <p:cond delay="0"/>
                                  </p:stCondLst>
                                  <p:childTnLst>
                                    <p:animEffect transition="out" filter="fade">
                                      <p:cBhvr>
                                        <p:cTn id="81" dur="200"/>
                                        <p:tgtEl>
                                          <p:spTgt spid="90"/>
                                        </p:tgtEl>
                                      </p:cBhvr>
                                    </p:animEffect>
                                    <p:set>
                                      <p:cBhvr>
                                        <p:cTn id="82" dur="1" fill="hold">
                                          <p:stCondLst>
                                            <p:cond delay="199"/>
                                          </p:stCondLst>
                                        </p:cTn>
                                        <p:tgtEl>
                                          <p:spTgt spid="90"/>
                                        </p:tgtEl>
                                        <p:attrNameLst>
                                          <p:attrName>style.visibility</p:attrName>
                                        </p:attrNameLst>
                                      </p:cBhvr>
                                      <p:to>
                                        <p:strVal val="hidden"/>
                                      </p:to>
                                    </p:set>
                                  </p:childTnLst>
                                </p:cTn>
                              </p:par>
                            </p:childTnLst>
                          </p:cTn>
                        </p:par>
                        <p:par>
                          <p:cTn id="83" fill="hold">
                            <p:stCondLst>
                              <p:cond delay="4600"/>
                            </p:stCondLst>
                            <p:childTnLst>
                              <p:par>
                                <p:cTn id="84" presetID="10" presetClass="exit" presetSubtype="0" fill="hold" grpId="0" nodeType="afterEffect">
                                  <p:stCondLst>
                                    <p:cond delay="0"/>
                                  </p:stCondLst>
                                  <p:childTnLst>
                                    <p:animEffect transition="out" filter="fade">
                                      <p:cBhvr>
                                        <p:cTn id="85" dur="200"/>
                                        <p:tgtEl>
                                          <p:spTgt spid="93"/>
                                        </p:tgtEl>
                                      </p:cBhvr>
                                    </p:animEffect>
                                    <p:set>
                                      <p:cBhvr>
                                        <p:cTn id="86" dur="1" fill="hold">
                                          <p:stCondLst>
                                            <p:cond delay="199"/>
                                          </p:stCondLst>
                                        </p:cTn>
                                        <p:tgtEl>
                                          <p:spTgt spid="93"/>
                                        </p:tgtEl>
                                        <p:attrNameLst>
                                          <p:attrName>style.visibility</p:attrName>
                                        </p:attrNameLst>
                                      </p:cBhvr>
                                      <p:to>
                                        <p:strVal val="hidden"/>
                                      </p:to>
                                    </p:set>
                                  </p:childTnLst>
                                </p:cTn>
                              </p:par>
                            </p:childTnLst>
                          </p:cTn>
                        </p:par>
                        <p:par>
                          <p:cTn id="87" fill="hold">
                            <p:stCondLst>
                              <p:cond delay="4800"/>
                            </p:stCondLst>
                            <p:childTnLst>
                              <p:par>
                                <p:cTn id="88" presetID="10" presetClass="exit" presetSubtype="0" fill="hold" grpId="0" nodeType="afterEffect">
                                  <p:stCondLst>
                                    <p:cond delay="0"/>
                                  </p:stCondLst>
                                  <p:childTnLst>
                                    <p:animEffect transition="out" filter="fade">
                                      <p:cBhvr>
                                        <p:cTn id="89" dur="200"/>
                                        <p:tgtEl>
                                          <p:spTgt spid="87"/>
                                        </p:tgtEl>
                                      </p:cBhvr>
                                    </p:animEffect>
                                    <p:set>
                                      <p:cBhvr>
                                        <p:cTn id="90" dur="1" fill="hold">
                                          <p:stCondLst>
                                            <p:cond delay="199"/>
                                          </p:stCondLst>
                                        </p:cTn>
                                        <p:tgtEl>
                                          <p:spTgt spid="87"/>
                                        </p:tgtEl>
                                        <p:attrNameLst>
                                          <p:attrName>style.visibility</p:attrName>
                                        </p:attrNameLst>
                                      </p:cBhvr>
                                      <p:to>
                                        <p:strVal val="hidden"/>
                                      </p:to>
                                    </p:set>
                                  </p:childTnLst>
                                </p:cTn>
                              </p:par>
                            </p:childTnLst>
                          </p:cTn>
                        </p:par>
                        <p:par>
                          <p:cTn id="91" fill="hold">
                            <p:stCondLst>
                              <p:cond delay="5000"/>
                            </p:stCondLst>
                            <p:childTnLst>
                              <p:par>
                                <p:cTn id="92" presetID="10" presetClass="exit" presetSubtype="0" fill="hold" grpId="0" nodeType="afterEffect">
                                  <p:stCondLst>
                                    <p:cond delay="0"/>
                                  </p:stCondLst>
                                  <p:childTnLst>
                                    <p:animEffect transition="out" filter="fade">
                                      <p:cBhvr>
                                        <p:cTn id="93" dur="200"/>
                                        <p:tgtEl>
                                          <p:spTgt spid="100"/>
                                        </p:tgtEl>
                                      </p:cBhvr>
                                    </p:animEffect>
                                    <p:set>
                                      <p:cBhvr>
                                        <p:cTn id="94" dur="1" fill="hold">
                                          <p:stCondLst>
                                            <p:cond delay="199"/>
                                          </p:stCondLst>
                                        </p:cTn>
                                        <p:tgtEl>
                                          <p:spTgt spid="100"/>
                                        </p:tgtEl>
                                        <p:attrNameLst>
                                          <p:attrName>style.visibility</p:attrName>
                                        </p:attrNameLst>
                                      </p:cBhvr>
                                      <p:to>
                                        <p:strVal val="hidden"/>
                                      </p:to>
                                    </p:set>
                                  </p:childTnLst>
                                </p:cTn>
                              </p:par>
                            </p:childTnLst>
                          </p:cTn>
                        </p:par>
                        <p:par>
                          <p:cTn id="95" fill="hold">
                            <p:stCondLst>
                              <p:cond delay="5200"/>
                            </p:stCondLst>
                            <p:childTnLst>
                              <p:par>
                                <p:cTn id="96" presetID="10" presetClass="exit" presetSubtype="0" fill="hold" grpId="0" nodeType="afterEffect">
                                  <p:stCondLst>
                                    <p:cond delay="0"/>
                                  </p:stCondLst>
                                  <p:childTnLst>
                                    <p:animEffect transition="out" filter="fade">
                                      <p:cBhvr>
                                        <p:cTn id="97" dur="200"/>
                                        <p:tgtEl>
                                          <p:spTgt spid="89"/>
                                        </p:tgtEl>
                                      </p:cBhvr>
                                    </p:animEffect>
                                    <p:set>
                                      <p:cBhvr>
                                        <p:cTn id="98" dur="1" fill="hold">
                                          <p:stCondLst>
                                            <p:cond delay="199"/>
                                          </p:stCondLst>
                                        </p:cTn>
                                        <p:tgtEl>
                                          <p:spTgt spid="89"/>
                                        </p:tgtEl>
                                        <p:attrNameLst>
                                          <p:attrName>style.visibility</p:attrName>
                                        </p:attrNameLst>
                                      </p:cBhvr>
                                      <p:to>
                                        <p:strVal val="hidden"/>
                                      </p:to>
                                    </p:set>
                                  </p:childTnLst>
                                </p:cTn>
                              </p:par>
                            </p:childTnLst>
                          </p:cTn>
                        </p:par>
                        <p:par>
                          <p:cTn id="99" fill="hold">
                            <p:stCondLst>
                              <p:cond delay="5400"/>
                            </p:stCondLst>
                            <p:childTnLst>
                              <p:par>
                                <p:cTn id="100" presetID="10" presetClass="exit" presetSubtype="0" fill="hold" grpId="0" nodeType="afterEffect">
                                  <p:stCondLst>
                                    <p:cond delay="0"/>
                                  </p:stCondLst>
                                  <p:childTnLst>
                                    <p:animEffect transition="out" filter="fade">
                                      <p:cBhvr>
                                        <p:cTn id="101" dur="200"/>
                                        <p:tgtEl>
                                          <p:spTgt spid="109"/>
                                        </p:tgtEl>
                                      </p:cBhvr>
                                    </p:animEffect>
                                    <p:set>
                                      <p:cBhvr>
                                        <p:cTn id="102" dur="1" fill="hold">
                                          <p:stCondLst>
                                            <p:cond delay="199"/>
                                          </p:stCondLst>
                                        </p:cTn>
                                        <p:tgtEl>
                                          <p:spTgt spid="109"/>
                                        </p:tgtEl>
                                        <p:attrNameLst>
                                          <p:attrName>style.visibility</p:attrName>
                                        </p:attrNameLst>
                                      </p:cBhvr>
                                      <p:to>
                                        <p:strVal val="hidden"/>
                                      </p:to>
                                    </p:set>
                                  </p:childTnLst>
                                </p:cTn>
                              </p:par>
                            </p:childTnLst>
                          </p:cTn>
                        </p:par>
                        <p:par>
                          <p:cTn id="103" fill="hold">
                            <p:stCondLst>
                              <p:cond delay="5600"/>
                            </p:stCondLst>
                            <p:childTnLst>
                              <p:par>
                                <p:cTn id="104" presetID="10" presetClass="exit" presetSubtype="0" fill="hold" grpId="0" nodeType="afterEffect">
                                  <p:stCondLst>
                                    <p:cond delay="0"/>
                                  </p:stCondLst>
                                  <p:childTnLst>
                                    <p:animEffect transition="out" filter="fade">
                                      <p:cBhvr>
                                        <p:cTn id="105" dur="200"/>
                                        <p:tgtEl>
                                          <p:spTgt spid="104"/>
                                        </p:tgtEl>
                                      </p:cBhvr>
                                    </p:animEffect>
                                    <p:set>
                                      <p:cBhvr>
                                        <p:cTn id="106" dur="1" fill="hold">
                                          <p:stCondLst>
                                            <p:cond delay="199"/>
                                          </p:stCondLst>
                                        </p:cTn>
                                        <p:tgtEl>
                                          <p:spTgt spid="104"/>
                                        </p:tgtEl>
                                        <p:attrNameLst>
                                          <p:attrName>style.visibility</p:attrName>
                                        </p:attrNameLst>
                                      </p:cBhvr>
                                      <p:to>
                                        <p:strVal val="hidden"/>
                                      </p:to>
                                    </p:set>
                                  </p:childTnLst>
                                </p:cTn>
                              </p:par>
                            </p:childTnLst>
                          </p:cTn>
                        </p:par>
                        <p:par>
                          <p:cTn id="107" fill="hold">
                            <p:stCondLst>
                              <p:cond delay="5800"/>
                            </p:stCondLst>
                            <p:childTnLst>
                              <p:par>
                                <p:cTn id="108" presetID="10" presetClass="exit" presetSubtype="0" fill="hold" grpId="0" nodeType="afterEffect">
                                  <p:stCondLst>
                                    <p:cond delay="0"/>
                                  </p:stCondLst>
                                  <p:childTnLst>
                                    <p:animEffect transition="out" filter="fade">
                                      <p:cBhvr>
                                        <p:cTn id="109" dur="200"/>
                                        <p:tgtEl>
                                          <p:spTgt spid="97"/>
                                        </p:tgtEl>
                                      </p:cBhvr>
                                    </p:animEffect>
                                    <p:set>
                                      <p:cBhvr>
                                        <p:cTn id="110" dur="1" fill="hold">
                                          <p:stCondLst>
                                            <p:cond delay="199"/>
                                          </p:stCondLst>
                                        </p:cTn>
                                        <p:tgtEl>
                                          <p:spTgt spid="97"/>
                                        </p:tgtEl>
                                        <p:attrNameLst>
                                          <p:attrName>style.visibility</p:attrName>
                                        </p:attrNameLst>
                                      </p:cBhvr>
                                      <p:to>
                                        <p:strVal val="hidden"/>
                                      </p:to>
                                    </p:set>
                                  </p:childTnLst>
                                </p:cTn>
                              </p:par>
                            </p:childTnLst>
                          </p:cTn>
                        </p:par>
                        <p:par>
                          <p:cTn id="111" fill="hold">
                            <p:stCondLst>
                              <p:cond delay="6000"/>
                            </p:stCondLst>
                            <p:childTnLst>
                              <p:par>
                                <p:cTn id="112" presetID="10" presetClass="exit" presetSubtype="0" fill="hold" grpId="0" nodeType="afterEffect">
                                  <p:stCondLst>
                                    <p:cond delay="0"/>
                                  </p:stCondLst>
                                  <p:childTnLst>
                                    <p:animEffect transition="out" filter="fade">
                                      <p:cBhvr>
                                        <p:cTn id="113" dur="200"/>
                                        <p:tgtEl>
                                          <p:spTgt spid="111"/>
                                        </p:tgtEl>
                                      </p:cBhvr>
                                    </p:animEffect>
                                    <p:set>
                                      <p:cBhvr>
                                        <p:cTn id="114" dur="1" fill="hold">
                                          <p:stCondLst>
                                            <p:cond delay="199"/>
                                          </p:stCondLst>
                                        </p:cTn>
                                        <p:tgtEl>
                                          <p:spTgt spid="111"/>
                                        </p:tgtEl>
                                        <p:attrNameLst>
                                          <p:attrName>style.visibility</p:attrName>
                                        </p:attrNameLst>
                                      </p:cBhvr>
                                      <p:to>
                                        <p:strVal val="hidden"/>
                                      </p:to>
                                    </p:set>
                                  </p:childTnLst>
                                </p:cTn>
                              </p:par>
                            </p:childTnLst>
                          </p:cTn>
                        </p:par>
                        <p:par>
                          <p:cTn id="115" fill="hold">
                            <p:stCondLst>
                              <p:cond delay="6200"/>
                            </p:stCondLst>
                            <p:childTnLst>
                              <p:par>
                                <p:cTn id="116" presetID="10" presetClass="exit" presetSubtype="0" fill="hold" grpId="0" nodeType="afterEffect">
                                  <p:stCondLst>
                                    <p:cond delay="0"/>
                                  </p:stCondLst>
                                  <p:childTnLst>
                                    <p:animEffect transition="out" filter="fade">
                                      <p:cBhvr>
                                        <p:cTn id="117" dur="200"/>
                                        <p:tgtEl>
                                          <p:spTgt spid="113"/>
                                        </p:tgtEl>
                                      </p:cBhvr>
                                    </p:animEffect>
                                    <p:set>
                                      <p:cBhvr>
                                        <p:cTn id="118" dur="1" fill="hold">
                                          <p:stCondLst>
                                            <p:cond delay="199"/>
                                          </p:stCondLst>
                                        </p:cTn>
                                        <p:tgtEl>
                                          <p:spTgt spid="113"/>
                                        </p:tgtEl>
                                        <p:attrNameLst>
                                          <p:attrName>style.visibility</p:attrName>
                                        </p:attrNameLst>
                                      </p:cBhvr>
                                      <p:to>
                                        <p:strVal val="hidden"/>
                                      </p:to>
                                    </p:set>
                                  </p:childTnLst>
                                </p:cTn>
                              </p:par>
                            </p:childTnLst>
                          </p:cTn>
                        </p:par>
                        <p:par>
                          <p:cTn id="119" fill="hold">
                            <p:stCondLst>
                              <p:cond delay="6400"/>
                            </p:stCondLst>
                            <p:childTnLst>
                              <p:par>
                                <p:cTn id="120" presetID="10" presetClass="exit" presetSubtype="0" fill="hold" grpId="0" nodeType="afterEffect">
                                  <p:stCondLst>
                                    <p:cond delay="0"/>
                                  </p:stCondLst>
                                  <p:childTnLst>
                                    <p:animEffect transition="out" filter="fade">
                                      <p:cBhvr>
                                        <p:cTn id="121" dur="200"/>
                                        <p:tgtEl>
                                          <p:spTgt spid="107"/>
                                        </p:tgtEl>
                                      </p:cBhvr>
                                    </p:animEffect>
                                    <p:set>
                                      <p:cBhvr>
                                        <p:cTn id="122" dur="1" fill="hold">
                                          <p:stCondLst>
                                            <p:cond delay="199"/>
                                          </p:stCondLst>
                                        </p:cTn>
                                        <p:tgtEl>
                                          <p:spTgt spid="107"/>
                                        </p:tgtEl>
                                        <p:attrNameLst>
                                          <p:attrName>style.visibility</p:attrName>
                                        </p:attrNameLst>
                                      </p:cBhvr>
                                      <p:to>
                                        <p:strVal val="hidden"/>
                                      </p:to>
                                    </p:set>
                                  </p:childTnLst>
                                </p:cTn>
                              </p:par>
                            </p:childTnLst>
                          </p:cTn>
                        </p:par>
                        <p:par>
                          <p:cTn id="123" fill="hold">
                            <p:stCondLst>
                              <p:cond delay="6600"/>
                            </p:stCondLst>
                            <p:childTnLst>
                              <p:par>
                                <p:cTn id="124" presetID="10" presetClass="exit" presetSubtype="0" fill="hold" grpId="0" nodeType="afterEffect">
                                  <p:stCondLst>
                                    <p:cond delay="0"/>
                                  </p:stCondLst>
                                  <p:childTnLst>
                                    <p:animEffect transition="out" filter="fade">
                                      <p:cBhvr>
                                        <p:cTn id="125" dur="200"/>
                                        <p:tgtEl>
                                          <p:spTgt spid="98"/>
                                        </p:tgtEl>
                                      </p:cBhvr>
                                    </p:animEffect>
                                    <p:set>
                                      <p:cBhvr>
                                        <p:cTn id="126" dur="1" fill="hold">
                                          <p:stCondLst>
                                            <p:cond delay="199"/>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3C5C063-CBA3-4CB2-8B51-09ED11F849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3" name="Title 2"/>
          <p:cNvSpPr>
            <a:spLocks noGrp="1"/>
          </p:cNvSpPr>
          <p:nvPr>
            <p:ph type="ctrTitle"/>
          </p:nvPr>
        </p:nvSpPr>
        <p:spPr>
          <a:xfrm>
            <a:off x="400593" y="0"/>
            <a:ext cx="5214899" cy="6858000"/>
          </a:xfrm>
          <a:solidFill>
            <a:schemeClr val="bg1">
              <a:alpha val="80000"/>
            </a:schemeClr>
          </a:solidFill>
        </p:spPr>
        <p:txBody>
          <a:bodyPr/>
          <a:lstStyle/>
          <a:p>
            <a:pPr>
              <a:spcAft>
                <a:spcPts val="1200"/>
              </a:spcAft>
            </a:pPr>
            <a:r>
              <a:rPr lang="en-US" dirty="0"/>
              <a:t/>
            </a:r>
            <a:br>
              <a:rPr lang="en-US" dirty="0"/>
            </a:br>
            <a:r>
              <a:rPr lang="en-US" dirty="0"/>
              <a:t/>
            </a:r>
            <a:br>
              <a:rPr lang="en-US" dirty="0"/>
            </a:br>
            <a:endParaRPr lang="en-US" dirty="0"/>
          </a:p>
        </p:txBody>
      </p:sp>
      <p:sp>
        <p:nvSpPr>
          <p:cNvPr id="7" name="Title 2"/>
          <p:cNvSpPr txBox="1">
            <a:spLocks/>
          </p:cNvSpPr>
          <p:nvPr/>
        </p:nvSpPr>
        <p:spPr>
          <a:xfrm>
            <a:off x="400593" y="0"/>
            <a:ext cx="5214899" cy="6858000"/>
          </a:xfrm>
          <a:prstGeom prst="rect">
            <a:avLst/>
          </a:prstGeom>
          <a:solidFill>
            <a:schemeClr val="bg1">
              <a:alpha val="80000"/>
            </a:schemeClr>
          </a:solidFill>
        </p:spPr>
        <p:txBody>
          <a:bodyPr vert="horz" lIns="274320" tIns="274320" rIns="274320" bIns="274320" rtlCol="0" anchor="ctr" anchorCtr="0">
            <a:noAutofit/>
          </a:bodyPr>
          <a:lstStyle>
            <a:lvl1pPr algn="ctr" defTabSz="685800" rtl="0" eaLnBrk="1" latinLnBrk="0" hangingPunct="1">
              <a:lnSpc>
                <a:spcPct val="87000"/>
              </a:lnSpc>
              <a:spcBef>
                <a:spcPct val="0"/>
              </a:spcBef>
              <a:buNone/>
              <a:defRPr sz="3000" b="1" kern="1200" cap="none" baseline="0">
                <a:solidFill>
                  <a:schemeClr val="tx2"/>
                </a:solidFill>
                <a:latin typeface="Lucida Bright" charset="0"/>
                <a:ea typeface="Lucida Bright" charset="0"/>
                <a:cs typeface="Lucida Bright" charset="0"/>
              </a:defRPr>
            </a:lvl1pPr>
          </a:lstStyle>
          <a:p>
            <a:pPr>
              <a:spcAft>
                <a:spcPts val="1200"/>
              </a:spcAft>
            </a:pPr>
            <a:r>
              <a:rPr lang="en-US" sz="4000" dirty="0"/>
              <a:t/>
            </a:r>
            <a:br>
              <a:rPr lang="en-US" sz="4000" dirty="0"/>
            </a:br>
            <a:r>
              <a:rPr lang="en-US" sz="4000" dirty="0"/>
              <a:t/>
            </a:r>
            <a:br>
              <a:rPr lang="en-US" sz="4000" dirty="0"/>
            </a:br>
            <a:r>
              <a:rPr lang="en-US" sz="4000" dirty="0"/>
              <a:t/>
            </a:r>
            <a:br>
              <a:rPr lang="en-US" sz="4000" dirty="0"/>
            </a:br>
            <a:r>
              <a:rPr lang="en-US" sz="4000" dirty="0"/>
              <a:t/>
            </a:r>
            <a:br>
              <a:rPr lang="en-US" sz="4000" dirty="0"/>
            </a:br>
            <a:r>
              <a:rPr lang="en-US" sz="4000" dirty="0"/>
              <a:t/>
            </a:r>
            <a:br>
              <a:rPr lang="en-US" sz="4000" dirty="0"/>
            </a:br>
            <a:r>
              <a:rPr lang="en-US" sz="4000" dirty="0"/>
              <a:t>Valuable Protection For You And Your Family</a:t>
            </a:r>
            <a:br>
              <a:rPr lang="en-US" sz="4000" dirty="0"/>
            </a:br>
            <a:r>
              <a:rPr lang="en-US" sz="4000" dirty="0"/>
              <a:t/>
            </a:r>
            <a:br>
              <a:rPr lang="en-US" sz="4000" dirty="0"/>
            </a:br>
            <a:r>
              <a:rPr lang="en-US" sz="2667" b="0" dirty="0">
                <a:latin typeface="+mj-lt"/>
              </a:rPr>
              <a:t>Scott Brooks</a:t>
            </a:r>
            <a:br>
              <a:rPr lang="en-US" sz="2667" b="0" dirty="0">
                <a:latin typeface="+mj-lt"/>
              </a:rPr>
            </a:br>
            <a:r>
              <a:rPr lang="en-US" sz="2667" b="0" dirty="0">
                <a:latin typeface="+mj-lt"/>
              </a:rPr>
              <a:t>Independent Associate</a:t>
            </a:r>
            <a:r>
              <a:rPr lang="en-US" sz="4000" dirty="0"/>
              <a:t/>
            </a:r>
            <a:br>
              <a:rPr lang="en-US" sz="4000" dirty="0"/>
            </a:br>
            <a:endParaRPr lang="en-US" sz="4000" dirty="0"/>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1790" y="345909"/>
            <a:ext cx="3791805" cy="75836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9505" y="1328041"/>
            <a:ext cx="2839799" cy="723516"/>
          </a:xfrm>
          <a:prstGeom prst="rect">
            <a:avLst/>
          </a:prstGeom>
        </p:spPr>
      </p:pic>
      <p:pic>
        <p:nvPicPr>
          <p:cNvPr id="5" name="Picture 4">
            <a:extLst>
              <a:ext uri="{FF2B5EF4-FFF2-40B4-BE49-F238E27FC236}">
                <a16:creationId xmlns:a16="http://schemas.microsoft.com/office/drawing/2014/main" xmlns="" id="{ECBC3640-43BA-6941-AB35-01131127B44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608320" y="0"/>
            <a:ext cx="6583680" cy="6827520"/>
          </a:xfrm>
          <a:prstGeom prst="rect">
            <a:avLst/>
          </a:prstGeom>
        </p:spPr>
      </p:pic>
    </p:spTree>
    <p:extLst>
      <p:ext uri="{BB962C8B-B14F-4D97-AF65-F5344CB8AC3E}">
        <p14:creationId xmlns:p14="http://schemas.microsoft.com/office/powerpoint/2010/main" val="20645869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xmlns:p14="http://schemas.microsoft.com/office/powerpoint/2010/main" spd="slow" advClick="0" advTm="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3" y="725908"/>
            <a:ext cx="9715500" cy="729709"/>
          </a:xfrm>
        </p:spPr>
        <p:txBody>
          <a:bodyPr/>
          <a:lstStyle/>
          <a:p>
            <a:r>
              <a:rPr lang="en-US" sz="5500" dirty="0">
                <a:solidFill>
                  <a:schemeClr val="accent2"/>
                </a:solidFill>
              </a:rPr>
              <a:t>Who’s Covered</a:t>
            </a:r>
          </a:p>
        </p:txBody>
      </p:sp>
      <p:sp>
        <p:nvSpPr>
          <p:cNvPr id="3" name="Content Placeholder 2"/>
          <p:cNvSpPr>
            <a:spLocks noGrp="1"/>
          </p:cNvSpPr>
          <p:nvPr>
            <p:ph idx="1"/>
          </p:nvPr>
        </p:nvSpPr>
        <p:spPr>
          <a:xfrm>
            <a:off x="1638303" y="1556739"/>
            <a:ext cx="9848065" cy="2570764"/>
          </a:xfrm>
        </p:spPr>
        <p:txBody>
          <a:bodyPr>
            <a:normAutofit lnSpcReduction="10000"/>
          </a:bodyPr>
          <a:lstStyle/>
          <a:p>
            <a:pPr marL="342818" indent="-342818">
              <a:spcBef>
                <a:spcPts val="0"/>
              </a:spcBef>
              <a:spcAft>
                <a:spcPts val="600"/>
              </a:spcAft>
              <a:buFont typeface="Arial" panose="020B0604020202020204" pitchFamily="34" charset="0"/>
              <a:buChar char="•"/>
            </a:pPr>
            <a:r>
              <a:rPr lang="en-US" sz="2300" dirty="0"/>
              <a:t>The member</a:t>
            </a:r>
          </a:p>
          <a:p>
            <a:pPr marL="342818" indent="-342818">
              <a:spcBef>
                <a:spcPts val="0"/>
              </a:spcBef>
              <a:spcAft>
                <a:spcPts val="600"/>
              </a:spcAft>
              <a:buFont typeface="Arial" panose="020B0604020202020204" pitchFamily="34" charset="0"/>
              <a:buChar char="•"/>
            </a:pPr>
            <a:r>
              <a:rPr lang="en-US" sz="2300" dirty="0"/>
              <a:t>The member’s spouse</a:t>
            </a:r>
          </a:p>
          <a:p>
            <a:pPr marL="342818" indent="-342818">
              <a:spcBef>
                <a:spcPts val="0"/>
              </a:spcBef>
              <a:spcAft>
                <a:spcPts val="600"/>
              </a:spcAft>
              <a:buFont typeface="Arial" panose="020B0604020202020204" pitchFamily="34" charset="0"/>
              <a:buChar char="•"/>
            </a:pPr>
            <a:r>
              <a:rPr lang="en-US" sz="2300" dirty="0"/>
              <a:t>Never-married dependent children </a:t>
            </a:r>
            <a:r>
              <a:rPr lang="en-US" dirty="0"/>
              <a:t>under age 26 living at home or     full-time student</a:t>
            </a:r>
            <a:endParaRPr lang="en-US" sz="2300" dirty="0"/>
          </a:p>
          <a:p>
            <a:pPr marL="342818" indent="-342818">
              <a:spcBef>
                <a:spcPts val="0"/>
              </a:spcBef>
              <a:spcAft>
                <a:spcPts val="600"/>
              </a:spcAft>
              <a:buFont typeface="Arial" panose="020B0604020202020204" pitchFamily="34" charset="0"/>
              <a:buChar char="•"/>
            </a:pPr>
            <a:r>
              <a:rPr lang="en-US" sz="2300" dirty="0"/>
              <a:t>Dependent children under age 18 for whom the member is legal guardian </a:t>
            </a:r>
          </a:p>
          <a:p>
            <a:pPr marL="342818" indent="-342818">
              <a:spcBef>
                <a:spcPts val="0"/>
              </a:spcBef>
              <a:spcAft>
                <a:spcPts val="600"/>
              </a:spcAft>
              <a:buFont typeface="Arial" panose="020B0604020202020204" pitchFamily="34" charset="0"/>
              <a:buChar char="•"/>
            </a:pPr>
            <a:r>
              <a:rPr lang="en-US" sz="2300" dirty="0"/>
              <a:t>Physically or mentally disabled children living at home</a:t>
            </a:r>
          </a:p>
        </p:txBody>
      </p:sp>
      <p:pic>
        <p:nvPicPr>
          <p:cNvPr id="19" name="Picture 18">
            <a:extLst>
              <a:ext uri="{FF2B5EF4-FFF2-40B4-BE49-F238E27FC236}">
                <a16:creationId xmlns:a16="http://schemas.microsoft.com/office/drawing/2014/main" xmlns="" id="{68F7C921-B274-4C89-9C2A-0F753809A5A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4305303"/>
            <a:ext cx="12192000" cy="2552700"/>
          </a:xfrm>
          <a:prstGeom prst="rect">
            <a:avLst/>
          </a:prstGeom>
        </p:spPr>
      </p:pic>
      <p:grpSp>
        <p:nvGrpSpPr>
          <p:cNvPr id="8" name="Group 7"/>
          <p:cNvGrpSpPr/>
          <p:nvPr/>
        </p:nvGrpSpPr>
        <p:grpSpPr>
          <a:xfrm>
            <a:off x="532717" y="708812"/>
            <a:ext cx="849779" cy="849779"/>
            <a:chOff x="399538" y="534028"/>
            <a:chExt cx="637334" cy="637334"/>
          </a:xfrm>
        </p:grpSpPr>
        <p:sp>
          <p:nvSpPr>
            <p:cNvPr id="9" name="Rectangle 8"/>
            <p:cNvSpPr/>
            <p:nvPr/>
          </p:nvSpPr>
          <p:spPr>
            <a:xfrm>
              <a:off x="479502" y="730405"/>
              <a:ext cx="485078" cy="30202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173"/>
              <a:endParaRPr lang="en-US" sz="2400">
                <a:solidFill>
                  <a:srgbClr val="FFFFFF"/>
                </a:solidFill>
                <a:latin typeface="Arial"/>
              </a:endParaRP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9538" y="534028"/>
              <a:ext cx="637334" cy="637334"/>
            </a:xfrm>
            <a:prstGeom prst="rect">
              <a:avLst/>
            </a:prstGeom>
          </p:spPr>
        </p:pic>
      </p:grpSp>
    </p:spTree>
    <p:extLst>
      <p:ext uri="{BB962C8B-B14F-4D97-AF65-F5344CB8AC3E}">
        <p14:creationId xmlns:p14="http://schemas.microsoft.com/office/powerpoint/2010/main" val="1886441531"/>
      </p:ext>
    </p:extLst>
  </p:cSld>
  <p:clrMapOvr>
    <a:masterClrMapping/>
  </p:clrMapOvr>
  <p:transition xmlns:p14="http://schemas.microsoft.com/office/powerpoint/2010/mai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v-rated-by-martindale-attorney-ratings-300x300.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3008" y="2734162"/>
            <a:ext cx="3407833" cy="3407833"/>
          </a:xfrm>
          <a:prstGeom prst="rect">
            <a:avLst/>
          </a:prstGeom>
        </p:spPr>
      </p:pic>
      <p:sp>
        <p:nvSpPr>
          <p:cNvPr id="9" name="Rectangle 8"/>
          <p:cNvSpPr/>
          <p:nvPr/>
        </p:nvSpPr>
        <p:spPr>
          <a:xfrm>
            <a:off x="1" y="-58425"/>
            <a:ext cx="12191999" cy="681175"/>
          </a:xfrm>
          <a:prstGeom prst="rect">
            <a:avLst/>
          </a:prstGeom>
          <a:solidFill>
            <a:srgbClr val="795C8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4"/>
            <a:endParaRPr lang="en-US" sz="1900">
              <a:solidFill>
                <a:srgbClr val="FFFFFF"/>
              </a:solidFill>
              <a:latin typeface="Arial"/>
            </a:endParaRPr>
          </a:p>
        </p:txBody>
      </p:sp>
      <p:sp>
        <p:nvSpPr>
          <p:cNvPr id="7" name="Title 1"/>
          <p:cNvSpPr txBox="1">
            <a:spLocks/>
          </p:cNvSpPr>
          <p:nvPr/>
        </p:nvSpPr>
        <p:spPr>
          <a:xfrm>
            <a:off x="3028951" y="123197"/>
            <a:ext cx="8928340" cy="425831"/>
          </a:xfrm>
          <a:prstGeom prst="rect">
            <a:avLst/>
          </a:prstGeom>
        </p:spPr>
        <p:txBody>
          <a:bodyPr vert="horz" wrap="square" lIns="0" tIns="0" rIns="0" bIns="0" rtlCol="0" anchor="ctr" anchorCtr="0">
            <a:noAutofit/>
          </a:bodyPr>
          <a:lstStyle>
            <a:lvl1pPr algn="l" defTabSz="457200" rtl="0" eaLnBrk="1" latinLnBrk="0" hangingPunct="1">
              <a:lnSpc>
                <a:spcPct val="90000"/>
              </a:lnSpc>
              <a:spcBef>
                <a:spcPct val="0"/>
              </a:spcBef>
              <a:buNone/>
              <a:defRPr sz="1400" b="0" kern="0" cap="all" spc="120">
                <a:solidFill>
                  <a:srgbClr val="72736F"/>
                </a:solidFill>
                <a:latin typeface="Arial Black"/>
                <a:ea typeface="+mj-ea"/>
                <a:cs typeface="Arial Black"/>
              </a:defRPr>
            </a:lvl1pPr>
          </a:lstStyle>
          <a:p>
            <a:pPr algn="r" defTabSz="608947"/>
            <a:r>
              <a:rPr lang="en-US" dirty="0">
                <a:solidFill>
                  <a:prstClr val="white"/>
                </a:solidFill>
              </a:rPr>
              <a:t>6500+ ATTORNEYS NATIONWIDE</a:t>
            </a:r>
          </a:p>
        </p:txBody>
      </p:sp>
      <p:sp>
        <p:nvSpPr>
          <p:cNvPr id="8" name="TextBox 7"/>
          <p:cNvSpPr txBox="1"/>
          <p:nvPr/>
        </p:nvSpPr>
        <p:spPr>
          <a:xfrm>
            <a:off x="547476" y="769971"/>
            <a:ext cx="11266385" cy="707884"/>
          </a:xfrm>
          <a:prstGeom prst="rect">
            <a:avLst/>
          </a:prstGeom>
          <a:noFill/>
        </p:spPr>
        <p:txBody>
          <a:bodyPr wrap="none" lIns="91418" tIns="45718" rIns="91418" bIns="45718" rtlCol="0">
            <a:spAutoFit/>
          </a:bodyPr>
          <a:lstStyle/>
          <a:p>
            <a:r>
              <a:rPr lang="en-US" sz="4000" dirty="0">
                <a:solidFill>
                  <a:srgbClr val="123956"/>
                </a:solidFill>
              </a:rPr>
              <a:t>Our Attorneys Have The Highest Possible Rating</a:t>
            </a:r>
          </a:p>
        </p:txBody>
      </p:sp>
      <p:pic>
        <p:nvPicPr>
          <p:cNvPr id="10" name="Picture 9" descr="brock-law-av-rated-law-firm.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7981" y="2491860"/>
            <a:ext cx="4167913" cy="1833881"/>
          </a:xfrm>
          <a:prstGeom prst="rect">
            <a:avLst/>
          </a:prstGeom>
        </p:spPr>
      </p:pic>
      <p:pic>
        <p:nvPicPr>
          <p:cNvPr id="2" name="Picture 1" descr="LegalShieldLogo.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3035" y="1625077"/>
            <a:ext cx="3597805" cy="719561"/>
          </a:xfrm>
          <a:prstGeom prst="rect">
            <a:avLst/>
          </a:prstGeom>
        </p:spPr>
      </p:pic>
      <p:pic>
        <p:nvPicPr>
          <p:cNvPr id="4" name="Picture 3"/>
          <p:cNvPicPr>
            <a:picLocks noChangeAspect="1"/>
          </p:cNvPicPr>
          <p:nvPr/>
        </p:nvPicPr>
        <p:blipFill rotWithShape="1">
          <a:blip r:embed="rId6" cstate="screen">
            <a:alphaModFix/>
            <a:extLst>
              <a:ext uri="{28A0092B-C50C-407E-A947-70E740481C1C}">
                <a14:useLocalDpi xmlns:a14="http://schemas.microsoft.com/office/drawing/2010/main"/>
              </a:ext>
            </a:extLst>
          </a:blip>
          <a:srcRect/>
          <a:stretch/>
        </p:blipFill>
        <p:spPr>
          <a:xfrm>
            <a:off x="5542822" y="1545465"/>
            <a:ext cx="6271244" cy="3307632"/>
          </a:xfrm>
          <a:prstGeom prst="rect">
            <a:avLst/>
          </a:prstGeom>
        </p:spPr>
      </p:pic>
    </p:spTree>
    <p:extLst>
      <p:ext uri="{BB962C8B-B14F-4D97-AF65-F5344CB8AC3E}">
        <p14:creationId xmlns:p14="http://schemas.microsoft.com/office/powerpoint/2010/main" val="873999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v-rated-by-martindale-attorney-ratings-300x300.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3008" y="2734162"/>
            <a:ext cx="3407833" cy="3407833"/>
          </a:xfrm>
          <a:prstGeom prst="rect">
            <a:avLst/>
          </a:prstGeom>
        </p:spPr>
      </p:pic>
      <p:sp>
        <p:nvSpPr>
          <p:cNvPr id="9" name="Rectangle 8"/>
          <p:cNvSpPr/>
          <p:nvPr/>
        </p:nvSpPr>
        <p:spPr>
          <a:xfrm>
            <a:off x="1" y="-58425"/>
            <a:ext cx="12191999" cy="681175"/>
          </a:xfrm>
          <a:prstGeom prst="rect">
            <a:avLst/>
          </a:prstGeom>
          <a:solidFill>
            <a:srgbClr val="795C8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4"/>
            <a:endParaRPr lang="en-US" sz="1900">
              <a:solidFill>
                <a:srgbClr val="FFFFFF"/>
              </a:solidFill>
              <a:latin typeface="Arial"/>
            </a:endParaRPr>
          </a:p>
        </p:txBody>
      </p:sp>
      <p:sp>
        <p:nvSpPr>
          <p:cNvPr id="7" name="Title 1"/>
          <p:cNvSpPr txBox="1">
            <a:spLocks/>
          </p:cNvSpPr>
          <p:nvPr/>
        </p:nvSpPr>
        <p:spPr>
          <a:xfrm>
            <a:off x="3028951" y="123197"/>
            <a:ext cx="8928340" cy="425831"/>
          </a:xfrm>
          <a:prstGeom prst="rect">
            <a:avLst/>
          </a:prstGeom>
        </p:spPr>
        <p:txBody>
          <a:bodyPr vert="horz" wrap="square" lIns="0" tIns="0" rIns="0" bIns="0" rtlCol="0" anchor="ctr" anchorCtr="0">
            <a:noAutofit/>
          </a:bodyPr>
          <a:lstStyle>
            <a:lvl1pPr algn="l" defTabSz="457200" rtl="0" eaLnBrk="1" latinLnBrk="0" hangingPunct="1">
              <a:lnSpc>
                <a:spcPct val="90000"/>
              </a:lnSpc>
              <a:spcBef>
                <a:spcPct val="0"/>
              </a:spcBef>
              <a:buNone/>
              <a:defRPr sz="1400" b="0" kern="0" cap="all" spc="120">
                <a:solidFill>
                  <a:srgbClr val="72736F"/>
                </a:solidFill>
                <a:latin typeface="Arial Black"/>
                <a:ea typeface="+mj-ea"/>
                <a:cs typeface="Arial Black"/>
              </a:defRPr>
            </a:lvl1pPr>
          </a:lstStyle>
          <a:p>
            <a:pPr algn="r" defTabSz="608947"/>
            <a:r>
              <a:rPr lang="en-US" dirty="0">
                <a:solidFill>
                  <a:prstClr val="white"/>
                </a:solidFill>
              </a:rPr>
              <a:t>6500+ ATTORNEYS NATIONWIDE</a:t>
            </a:r>
          </a:p>
        </p:txBody>
      </p:sp>
      <p:sp>
        <p:nvSpPr>
          <p:cNvPr id="8" name="TextBox 7"/>
          <p:cNvSpPr txBox="1"/>
          <p:nvPr/>
        </p:nvSpPr>
        <p:spPr>
          <a:xfrm>
            <a:off x="547476" y="769971"/>
            <a:ext cx="11266385" cy="707884"/>
          </a:xfrm>
          <a:prstGeom prst="rect">
            <a:avLst/>
          </a:prstGeom>
          <a:noFill/>
        </p:spPr>
        <p:txBody>
          <a:bodyPr wrap="none" lIns="91418" tIns="45718" rIns="91418" bIns="45718" rtlCol="0">
            <a:spAutoFit/>
          </a:bodyPr>
          <a:lstStyle/>
          <a:p>
            <a:r>
              <a:rPr lang="en-US" sz="4000" dirty="0">
                <a:solidFill>
                  <a:srgbClr val="123956"/>
                </a:solidFill>
              </a:rPr>
              <a:t>Our Attorneys Have The Highest Possible Rating</a:t>
            </a:r>
          </a:p>
        </p:txBody>
      </p:sp>
      <p:pic>
        <p:nvPicPr>
          <p:cNvPr id="10" name="Picture 9" descr="brock-law-av-rated-law-firm.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7981" y="2491860"/>
            <a:ext cx="4167913" cy="1833881"/>
          </a:xfrm>
          <a:prstGeom prst="rect">
            <a:avLst/>
          </a:prstGeom>
        </p:spPr>
      </p:pic>
      <p:pic>
        <p:nvPicPr>
          <p:cNvPr id="2" name="Picture 1" descr="LegalShieldLogo.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3035" y="1625077"/>
            <a:ext cx="3597805" cy="719561"/>
          </a:xfrm>
          <a:prstGeom prst="rect">
            <a:avLst/>
          </a:prstGeom>
        </p:spPr>
      </p:pic>
      <p:pic>
        <p:nvPicPr>
          <p:cNvPr id="4" name="Picture 3"/>
          <p:cNvPicPr>
            <a:picLocks noChangeAspect="1"/>
          </p:cNvPicPr>
          <p:nvPr/>
        </p:nvPicPr>
        <p:blipFill rotWithShape="1">
          <a:blip r:embed="rId6" cstate="screen">
            <a:alphaModFix amt="37000"/>
            <a:extLst>
              <a:ext uri="{28A0092B-C50C-407E-A947-70E740481C1C}">
                <a14:useLocalDpi xmlns:a14="http://schemas.microsoft.com/office/drawing/2010/main"/>
              </a:ext>
            </a:extLst>
          </a:blip>
          <a:srcRect/>
          <a:stretch/>
        </p:blipFill>
        <p:spPr>
          <a:xfrm>
            <a:off x="5542822" y="1545465"/>
            <a:ext cx="6271244" cy="3307632"/>
          </a:xfrm>
          <a:prstGeom prst="rect">
            <a:avLst/>
          </a:prstGeom>
        </p:spPr>
      </p:pic>
      <p:sp>
        <p:nvSpPr>
          <p:cNvPr id="11" name="Rectangle 10">
            <a:extLst>
              <a:ext uri="{FF2B5EF4-FFF2-40B4-BE49-F238E27FC236}">
                <a16:creationId xmlns:a16="http://schemas.microsoft.com/office/drawing/2014/main" xmlns="" id="{B43FAB47-1B68-401C-94BE-7A795CF60825}"/>
              </a:ext>
            </a:extLst>
          </p:cNvPr>
          <p:cNvSpPr/>
          <p:nvPr/>
        </p:nvSpPr>
        <p:spPr>
          <a:xfrm>
            <a:off x="5756153" y="2131876"/>
            <a:ext cx="6057707" cy="1477324"/>
          </a:xfrm>
          <a:prstGeom prst="rect">
            <a:avLst/>
          </a:prstGeom>
        </p:spPr>
        <p:txBody>
          <a:bodyPr wrap="square" lIns="121917" tIns="60958" rIns="121917" bIns="60958">
            <a:spAutoFit/>
          </a:bodyPr>
          <a:lstStyle/>
          <a:p>
            <a:r>
              <a:rPr lang="en-US" sz="2000" b="1" cap="all" dirty="0">
                <a:solidFill>
                  <a:schemeClr val="accent1">
                    <a:lumMod val="75000"/>
                  </a:schemeClr>
                </a:solidFill>
                <a:latin typeface="Source Serif Pro"/>
              </a:rPr>
              <a:t>Your Preferred Provider Attorney's</a:t>
            </a:r>
          </a:p>
          <a:p>
            <a:endParaRPr lang="en-US" sz="2000" b="1" dirty="0">
              <a:solidFill>
                <a:srgbClr val="363636"/>
              </a:solidFill>
              <a:latin typeface="Source Serif Pro"/>
            </a:endParaRPr>
          </a:p>
          <a:p>
            <a:r>
              <a:rPr lang="en-US" sz="2400" b="1" dirty="0">
                <a:solidFill>
                  <a:srgbClr val="363636"/>
                </a:solidFill>
                <a:latin typeface="Source Serif Pro"/>
              </a:rPr>
              <a:t>Merritt, Webb, Caruso, Attorneys </a:t>
            </a:r>
          </a:p>
          <a:p>
            <a:r>
              <a:rPr lang="en-US" sz="2400" dirty="0">
                <a:solidFill>
                  <a:srgbClr val="363636"/>
                </a:solidFill>
                <a:latin typeface="Rubik"/>
              </a:rPr>
              <a:t>North Carolina Preferred Provider</a:t>
            </a:r>
          </a:p>
        </p:txBody>
      </p:sp>
      <p:sp>
        <p:nvSpPr>
          <p:cNvPr id="12" name="TextBox 11">
            <a:extLst>
              <a:ext uri="{FF2B5EF4-FFF2-40B4-BE49-F238E27FC236}">
                <a16:creationId xmlns:a16="http://schemas.microsoft.com/office/drawing/2014/main" xmlns="" id="{6D2592DA-A7F0-47B5-A6F9-2B598E051D22}"/>
              </a:ext>
            </a:extLst>
          </p:cNvPr>
          <p:cNvSpPr txBox="1"/>
          <p:nvPr/>
        </p:nvSpPr>
        <p:spPr>
          <a:xfrm>
            <a:off x="5756155" y="4980380"/>
            <a:ext cx="2098159" cy="984881"/>
          </a:xfrm>
          <a:prstGeom prst="rect">
            <a:avLst/>
          </a:prstGeom>
          <a:noFill/>
        </p:spPr>
        <p:txBody>
          <a:bodyPr wrap="square" lIns="121917" tIns="60958" rIns="121917" bIns="60958" rtlCol="0">
            <a:spAutoFit/>
          </a:bodyPr>
          <a:lstStyle/>
          <a:p>
            <a:r>
              <a:rPr lang="en-US" b="1" cap="all" dirty="0">
                <a:solidFill>
                  <a:srgbClr val="70468C"/>
                </a:solidFill>
                <a:latin typeface="Source Serif Pro"/>
              </a:rPr>
              <a:t>1990</a:t>
            </a:r>
          </a:p>
          <a:p>
            <a:r>
              <a:rPr lang="en-US" sz="1900" b="1" cap="all" dirty="0">
                <a:solidFill>
                  <a:srgbClr val="363636"/>
                </a:solidFill>
                <a:latin typeface="Rubik"/>
              </a:rPr>
              <a:t>YEAR FOUNDED</a:t>
            </a:r>
          </a:p>
        </p:txBody>
      </p:sp>
      <p:sp>
        <p:nvSpPr>
          <p:cNvPr id="13" name="TextBox 12">
            <a:extLst>
              <a:ext uri="{FF2B5EF4-FFF2-40B4-BE49-F238E27FC236}">
                <a16:creationId xmlns:a16="http://schemas.microsoft.com/office/drawing/2014/main" xmlns="" id="{6D2592DA-A7F0-47B5-A6F9-2B598E051D22}"/>
              </a:ext>
            </a:extLst>
          </p:cNvPr>
          <p:cNvSpPr txBox="1"/>
          <p:nvPr/>
        </p:nvSpPr>
        <p:spPr>
          <a:xfrm>
            <a:off x="7706022" y="4983580"/>
            <a:ext cx="2098159" cy="984881"/>
          </a:xfrm>
          <a:prstGeom prst="rect">
            <a:avLst/>
          </a:prstGeom>
          <a:noFill/>
        </p:spPr>
        <p:txBody>
          <a:bodyPr wrap="square" lIns="121917" tIns="60958" rIns="121917" bIns="60958" rtlCol="0">
            <a:spAutoFit/>
          </a:bodyPr>
          <a:lstStyle/>
          <a:p>
            <a:r>
              <a:rPr lang="en-US" b="1" cap="all" dirty="0">
                <a:solidFill>
                  <a:srgbClr val="70468C"/>
                </a:solidFill>
                <a:latin typeface="Source Serif Pro"/>
              </a:rPr>
              <a:t>1999</a:t>
            </a:r>
          </a:p>
          <a:p>
            <a:r>
              <a:rPr lang="en-US" sz="1900" b="1" cap="all" dirty="0">
                <a:solidFill>
                  <a:srgbClr val="363636"/>
                </a:solidFill>
                <a:latin typeface="Rubik"/>
              </a:rPr>
              <a:t>JOINED LEGALSHIELD</a:t>
            </a:r>
          </a:p>
        </p:txBody>
      </p:sp>
      <p:sp>
        <p:nvSpPr>
          <p:cNvPr id="14" name="TextBox 13">
            <a:extLst>
              <a:ext uri="{FF2B5EF4-FFF2-40B4-BE49-F238E27FC236}">
                <a16:creationId xmlns:a16="http://schemas.microsoft.com/office/drawing/2014/main" xmlns="" id="{6D2592DA-A7F0-47B5-A6F9-2B598E051D22}"/>
              </a:ext>
            </a:extLst>
          </p:cNvPr>
          <p:cNvSpPr txBox="1"/>
          <p:nvPr/>
        </p:nvSpPr>
        <p:spPr>
          <a:xfrm>
            <a:off x="10002555" y="4980726"/>
            <a:ext cx="2098159" cy="1313180"/>
          </a:xfrm>
          <a:prstGeom prst="rect">
            <a:avLst/>
          </a:prstGeom>
          <a:noFill/>
        </p:spPr>
        <p:txBody>
          <a:bodyPr wrap="square" lIns="121917" tIns="60958" rIns="121917" bIns="60958" rtlCol="0">
            <a:spAutoFit/>
          </a:bodyPr>
          <a:lstStyle/>
          <a:p>
            <a:r>
              <a:rPr lang="en-US" b="1" cap="all" dirty="0">
                <a:solidFill>
                  <a:srgbClr val="70468C"/>
                </a:solidFill>
                <a:latin typeface="Source Serif Pro"/>
              </a:rPr>
              <a:t>32</a:t>
            </a:r>
          </a:p>
          <a:p>
            <a:r>
              <a:rPr lang="en-US" sz="1900" b="1" cap="all" dirty="0">
                <a:solidFill>
                  <a:srgbClr val="363636"/>
                </a:solidFill>
                <a:latin typeface="Rubik"/>
              </a:rPr>
              <a:t>AVERAGE YEARS OF EXPERIENCE</a:t>
            </a:r>
          </a:p>
        </p:txBody>
      </p:sp>
    </p:spTree>
    <p:extLst>
      <p:ext uri="{BB962C8B-B14F-4D97-AF65-F5344CB8AC3E}">
        <p14:creationId xmlns:p14="http://schemas.microsoft.com/office/powerpoint/2010/main" val="17398821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Placeholder 9"/>
          <p:cNvSpPr>
            <a:spLocks noGrp="1"/>
          </p:cNvSpPr>
          <p:nvPr>
            <p:ph idx="4294967295"/>
          </p:nvPr>
        </p:nvSpPr>
        <p:spPr>
          <a:xfrm>
            <a:off x="0" y="1733286"/>
            <a:ext cx="6096000" cy="1268724"/>
          </a:xfrm>
          <a:prstGeom prst="rect">
            <a:avLst/>
          </a:prstGeom>
        </p:spPr>
        <p:txBody>
          <a:bodyPr anchor="ctr" anchorCtr="0"/>
          <a:lstStyle/>
          <a:p>
            <a:pPr algn="ctr">
              <a:spcBef>
                <a:spcPts val="800"/>
              </a:spcBef>
            </a:pPr>
            <a:r>
              <a:rPr lang="en-US" sz="2400" dirty="0">
                <a:solidFill>
                  <a:schemeClr val="tx2"/>
                </a:solidFill>
                <a:latin typeface="Arial" charset="0"/>
              </a:rPr>
              <a:t>A Lawyer Charging</a:t>
            </a:r>
          </a:p>
          <a:p>
            <a:pPr algn="ctr">
              <a:spcBef>
                <a:spcPts val="800"/>
              </a:spcBef>
            </a:pPr>
            <a:r>
              <a:rPr lang="en-US" b="1" spc="160" dirty="0">
                <a:solidFill>
                  <a:schemeClr val="accent1"/>
                </a:solidFill>
                <a:latin typeface="+mj-lt"/>
                <a:ea typeface="Arial Black" charset="0"/>
                <a:cs typeface="Arial Black" charset="0"/>
              </a:rPr>
              <a:t>$250/HOUR</a:t>
            </a:r>
          </a:p>
        </p:txBody>
      </p:sp>
      <p:pic>
        <p:nvPicPr>
          <p:cNvPr id="2" name="Picture 1"/>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1" y="3232548"/>
            <a:ext cx="6096000" cy="3625453"/>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96000" y="3232548"/>
            <a:ext cx="6096000" cy="3625453"/>
          </a:xfrm>
          <a:prstGeom prst="rect">
            <a:avLst/>
          </a:prstGeom>
        </p:spPr>
      </p:pic>
      <p:sp>
        <p:nvSpPr>
          <p:cNvPr id="8" name="Text Placeholder 9"/>
          <p:cNvSpPr txBox="1">
            <a:spLocks/>
          </p:cNvSpPr>
          <p:nvPr/>
        </p:nvSpPr>
        <p:spPr>
          <a:xfrm>
            <a:off x="6096000" y="1733286"/>
            <a:ext cx="6096000" cy="1268724"/>
          </a:xfrm>
          <a:prstGeom prst="rect">
            <a:avLst/>
          </a:prstGeom>
        </p:spPr>
        <p:txBody>
          <a:bodyPr vert="horz" wrap="square" lIns="0" tIns="0" rIns="0" bIns="0" rtlCol="0" anchor="ctr" anchorCtr="0">
            <a:noAutofit/>
          </a:bodyPr>
          <a:lstStyle>
            <a:lvl1pPr marL="228600" indent="-228600" algn="l" defTabSz="457200" rtl="0" eaLnBrk="1" latinLnBrk="0" hangingPunct="1">
              <a:lnSpc>
                <a:spcPts val="2640"/>
              </a:lnSpc>
              <a:spcBef>
                <a:spcPts val="800"/>
              </a:spcBef>
              <a:buClr>
                <a:srgbClr val="E48623"/>
              </a:buClr>
              <a:buFont typeface="Arial"/>
              <a:buChar char="•"/>
              <a:defRPr sz="2000" kern="1200" baseline="0">
                <a:solidFill>
                  <a:srgbClr val="3C3D3C"/>
                </a:solidFill>
                <a:latin typeface="Arial"/>
                <a:ea typeface="+mn-ea"/>
                <a:cs typeface="+mn-cs"/>
              </a:defRPr>
            </a:lvl1pPr>
            <a:lvl2pPr marL="777240" indent="-228600" algn="l" defTabSz="457200" rtl="0" eaLnBrk="1" latinLnBrk="0" hangingPunct="1">
              <a:lnSpc>
                <a:spcPts val="2640"/>
              </a:lnSpc>
              <a:spcBef>
                <a:spcPts val="800"/>
              </a:spcBef>
              <a:buClr>
                <a:srgbClr val="E48623"/>
              </a:buClr>
              <a:buFont typeface="Arial"/>
              <a:buChar char="•"/>
              <a:defRPr sz="2000" kern="1200" baseline="0">
                <a:solidFill>
                  <a:srgbClr val="3C3D3C"/>
                </a:solidFill>
                <a:latin typeface="Arial"/>
                <a:ea typeface="+mn-ea"/>
                <a:cs typeface="+mn-cs"/>
              </a:defRPr>
            </a:lvl2pPr>
            <a:lvl3pPr marL="1234440" indent="-201168" algn="l" defTabSz="457200" rtl="0" eaLnBrk="1" latinLnBrk="0" hangingPunct="1">
              <a:lnSpc>
                <a:spcPts val="2640"/>
              </a:lnSpc>
              <a:spcBef>
                <a:spcPts val="800"/>
              </a:spcBef>
              <a:buClr>
                <a:srgbClr val="E48623"/>
              </a:buClr>
              <a:buFont typeface="Arial"/>
              <a:buChar char="•"/>
              <a:defRPr sz="1800" kern="1200">
                <a:solidFill>
                  <a:srgbClr val="3C3D3C"/>
                </a:solidFill>
                <a:latin typeface="Arial"/>
                <a:ea typeface="+mn-ea"/>
                <a:cs typeface="+mn-cs"/>
              </a:defRPr>
            </a:lvl3pPr>
            <a:lvl4pPr marL="1691640" indent="-228600" algn="l" defTabSz="457200" rtl="0" eaLnBrk="1" latinLnBrk="0" hangingPunct="1">
              <a:lnSpc>
                <a:spcPts val="2640"/>
              </a:lnSpc>
              <a:spcBef>
                <a:spcPts val="800"/>
              </a:spcBef>
              <a:buClr>
                <a:srgbClr val="E48623"/>
              </a:buClr>
              <a:buFont typeface="Arial"/>
              <a:buChar char="–"/>
              <a:defRPr sz="1800" kern="1200">
                <a:solidFill>
                  <a:srgbClr val="3C3D3C"/>
                </a:solidFill>
                <a:latin typeface="Arial"/>
                <a:ea typeface="+mn-ea"/>
                <a:cs typeface="+mn-cs"/>
              </a:defRPr>
            </a:lvl4pPr>
            <a:lvl5pPr marL="2148840" indent="-228600" algn="l" defTabSz="457200" rtl="0" eaLnBrk="1" latinLnBrk="0" hangingPunct="1">
              <a:lnSpc>
                <a:spcPts val="2640"/>
              </a:lnSpc>
              <a:spcBef>
                <a:spcPts val="800"/>
              </a:spcBef>
              <a:buClr>
                <a:srgbClr val="E48623"/>
              </a:buClr>
              <a:buFont typeface="Arial"/>
              <a:buChar char="»"/>
              <a:defRPr sz="1800" kern="1200">
                <a:solidFill>
                  <a:srgbClr val="3C3D3C"/>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87000"/>
              </a:lnSpc>
              <a:buFont typeface="Arial"/>
              <a:buNone/>
            </a:pPr>
            <a:r>
              <a:rPr lang="en-US" sz="2400" dirty="0">
                <a:solidFill>
                  <a:srgbClr val="363636"/>
                </a:solidFill>
                <a:latin typeface="Arial" charset="0"/>
              </a:rPr>
              <a:t>Join LegalShield for</a:t>
            </a:r>
          </a:p>
          <a:p>
            <a:pPr marL="0" indent="0" algn="ctr" defTabSz="914173">
              <a:lnSpc>
                <a:spcPct val="87000"/>
              </a:lnSpc>
              <a:buClr>
                <a:srgbClr val="70468C"/>
              </a:buClr>
              <a:buFont typeface="Arial"/>
              <a:buNone/>
            </a:pPr>
            <a:r>
              <a:rPr lang="en-US" sz="3600" b="1" spc="160" dirty="0">
                <a:solidFill>
                  <a:srgbClr val="70468C"/>
                </a:solidFill>
                <a:ea typeface="Arial Black" charset="0"/>
                <a:cs typeface="Arial Black" charset="0"/>
              </a:rPr>
              <a:t>Less Than $25/mo.</a:t>
            </a:r>
          </a:p>
        </p:txBody>
      </p:sp>
      <p:sp>
        <p:nvSpPr>
          <p:cNvPr id="9" name="Title 1"/>
          <p:cNvSpPr txBox="1">
            <a:spLocks/>
          </p:cNvSpPr>
          <p:nvPr/>
        </p:nvSpPr>
        <p:spPr>
          <a:xfrm>
            <a:off x="1638303" y="725908"/>
            <a:ext cx="9715500" cy="729709"/>
          </a:xfrm>
          <a:prstGeom prst="rect">
            <a:avLst/>
          </a:prstGeom>
        </p:spPr>
        <p:txBody>
          <a:bodyPr lIns="91420" tIns="45718" rIns="91420" bIns="45718"/>
          <a:lstStyle>
            <a:lvl1pPr algn="l" defTabSz="914400" rtl="0" eaLnBrk="1" latinLnBrk="0" hangingPunct="1">
              <a:lnSpc>
                <a:spcPct val="87000"/>
              </a:lnSpc>
              <a:spcBef>
                <a:spcPct val="0"/>
              </a:spcBef>
              <a:buNone/>
              <a:defRPr sz="3200" b="1" kern="1200">
                <a:solidFill>
                  <a:schemeClr val="accent2"/>
                </a:solidFill>
                <a:latin typeface="Lucida Bright" charset="0"/>
                <a:ea typeface="Lucida Bright" charset="0"/>
                <a:cs typeface="Lucida Bright" charset="0"/>
              </a:defRPr>
            </a:lvl1pPr>
          </a:lstStyle>
          <a:p>
            <a:r>
              <a:rPr lang="en-US" sz="5500" dirty="0">
                <a:solidFill>
                  <a:srgbClr val="472C59"/>
                </a:solidFill>
              </a:rPr>
              <a:t>Which Would You Choose?</a:t>
            </a:r>
          </a:p>
        </p:txBody>
      </p:sp>
    </p:spTree>
    <p:extLst>
      <p:ext uri="{BB962C8B-B14F-4D97-AF65-F5344CB8AC3E}">
        <p14:creationId xmlns:p14="http://schemas.microsoft.com/office/powerpoint/2010/main" val="1269899303"/>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46">
                                            <p:txEl>
                                              <p:pRg st="0" end="0"/>
                                            </p:txEl>
                                          </p:spTgt>
                                        </p:tgtEl>
                                        <p:attrNameLst>
                                          <p:attrName>style.visibility</p:attrName>
                                        </p:attrNameLst>
                                      </p:cBhvr>
                                      <p:to>
                                        <p:strVal val="visible"/>
                                      </p:to>
                                    </p:set>
                                    <p:anim calcmode="lin" valueType="num">
                                      <p:cBhvr additive="base">
                                        <p:cTn id="11"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6">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146">
                                            <p:txEl>
                                              <p:pRg st="1" end="1"/>
                                            </p:txEl>
                                          </p:spTgt>
                                        </p:tgtEl>
                                        <p:attrNameLst>
                                          <p:attrName>style.visibility</p:attrName>
                                        </p:attrNameLst>
                                      </p:cBhvr>
                                      <p:to>
                                        <p:strVal val="visible"/>
                                      </p:to>
                                    </p:set>
                                    <p:anim calcmode="lin" valueType="num">
                                      <p:cBhvr additive="base">
                                        <p:cTn id="15"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xmlns="" id="{07C64E60-52B1-40C1-B81D-6B3B6C7413D6}"/>
              </a:ext>
            </a:extLst>
          </p:cNvPr>
          <p:cNvSpPr txBox="1">
            <a:spLocks/>
          </p:cNvSpPr>
          <p:nvPr/>
        </p:nvSpPr>
        <p:spPr>
          <a:xfrm>
            <a:off x="0" y="1041400"/>
            <a:ext cx="12192000" cy="3662824"/>
          </a:xfrm>
          <a:prstGeom prst="rect">
            <a:avLst/>
          </a:prstGeom>
        </p:spPr>
        <p:txBody>
          <a:bodyPr vert="horz" lIns="91420" tIns="45718" rIns="91420" bIns="45718" rtlCol="0" anchor="ctr">
            <a:noAutofit/>
          </a:bodyPr>
          <a:lstStyle>
            <a:lvl1pPr algn="l" defTabSz="914400" rtl="0" eaLnBrk="1" latinLnBrk="0" hangingPunct="1">
              <a:lnSpc>
                <a:spcPct val="87000"/>
              </a:lnSpc>
              <a:spcBef>
                <a:spcPct val="0"/>
              </a:spcBef>
              <a:buNone/>
              <a:defRPr sz="3200" b="1" kern="1200">
                <a:solidFill>
                  <a:schemeClr val="accent2"/>
                </a:solidFill>
                <a:latin typeface="Lucida Bright" charset="0"/>
                <a:ea typeface="Lucida Bright" charset="0"/>
                <a:cs typeface="Lucida Bright" charset="0"/>
              </a:defRPr>
            </a:lvl1pPr>
          </a:lstStyle>
          <a:p>
            <a:pPr algn="ctr"/>
            <a:r>
              <a:rPr lang="en-US" sz="5300" dirty="0">
                <a:solidFill>
                  <a:srgbClr val="363636"/>
                </a:solidFill>
                <a:latin typeface="Arial" charset="0"/>
                <a:ea typeface="Arial" charset="0"/>
                <a:cs typeface="Arial" charset="0"/>
              </a:rPr>
              <a:t>With all the recent </a:t>
            </a:r>
            <a:r>
              <a:rPr lang="en-US" sz="5300" dirty="0">
                <a:solidFill>
                  <a:srgbClr val="234C92"/>
                </a:solidFill>
                <a:latin typeface="Arial" charset="0"/>
                <a:ea typeface="Arial" charset="0"/>
                <a:cs typeface="Arial" charset="0"/>
              </a:rPr>
              <a:t>Data Breaches,</a:t>
            </a:r>
          </a:p>
          <a:p>
            <a:pPr algn="ctr"/>
            <a:r>
              <a:rPr lang="en-US" sz="5300" dirty="0">
                <a:solidFill>
                  <a:srgbClr val="234C92"/>
                </a:solidFill>
                <a:latin typeface="Arial" charset="0"/>
                <a:ea typeface="Arial" charset="0"/>
                <a:cs typeface="Arial" charset="0"/>
              </a:rPr>
              <a:t>Scams, and Other Concerns</a:t>
            </a:r>
            <a:r>
              <a:rPr lang="mr-IN" sz="5300" dirty="0">
                <a:solidFill>
                  <a:srgbClr val="234C92"/>
                </a:solidFill>
                <a:latin typeface="Arial" charset="0"/>
                <a:ea typeface="Arial" charset="0"/>
                <a:cs typeface="Arial" charset="0"/>
              </a:rPr>
              <a:t>…</a:t>
            </a:r>
            <a:r>
              <a:rPr lang="en-US" sz="5300" dirty="0">
                <a:solidFill>
                  <a:srgbClr val="234C92"/>
                </a:solidFill>
                <a:latin typeface="Arial" charset="0"/>
                <a:ea typeface="Arial" charset="0"/>
                <a:cs typeface="Arial" charset="0"/>
              </a:rPr>
              <a:t/>
            </a:r>
            <a:br>
              <a:rPr lang="en-US" sz="5300" dirty="0">
                <a:solidFill>
                  <a:srgbClr val="234C92"/>
                </a:solidFill>
                <a:latin typeface="Arial" charset="0"/>
                <a:ea typeface="Arial" charset="0"/>
                <a:cs typeface="Arial" charset="0"/>
              </a:rPr>
            </a:br>
            <a:r>
              <a:rPr lang="en-US" dirty="0">
                <a:solidFill>
                  <a:srgbClr val="363636"/>
                </a:solidFill>
                <a:latin typeface="Arial" charset="0"/>
                <a:ea typeface="Arial" charset="0"/>
                <a:cs typeface="Arial" charset="0"/>
              </a:rPr>
              <a:t>there is another </a:t>
            </a:r>
            <a:r>
              <a:rPr lang="en-US" dirty="0">
                <a:solidFill>
                  <a:srgbClr val="234C92"/>
                </a:solidFill>
                <a:latin typeface="Arial" charset="0"/>
                <a:ea typeface="Arial" charset="0"/>
                <a:cs typeface="Arial" charset="0"/>
              </a:rPr>
              <a:t>HUGE</a:t>
            </a:r>
            <a:r>
              <a:rPr lang="en-US" dirty="0">
                <a:solidFill>
                  <a:srgbClr val="363636"/>
                </a:solidFill>
                <a:latin typeface="Arial" charset="0"/>
                <a:ea typeface="Arial" charset="0"/>
                <a:cs typeface="Arial" charset="0"/>
              </a:rPr>
              <a:t> problem that everyone faces: </a:t>
            </a:r>
          </a:p>
          <a:p>
            <a:pPr algn="ctr"/>
            <a:endParaRPr lang="en-US" sz="2700" dirty="0">
              <a:solidFill>
                <a:srgbClr val="363636"/>
              </a:solidFill>
              <a:latin typeface="Arial"/>
              <a:cs typeface="Arial"/>
            </a:endParaRPr>
          </a:p>
          <a:p>
            <a:pPr algn="ctr"/>
            <a:r>
              <a:rPr lang="en-US" sz="4000" dirty="0">
                <a:solidFill>
                  <a:srgbClr val="234C92"/>
                </a:solidFill>
                <a:latin typeface="Arial"/>
                <a:cs typeface="Arial"/>
              </a:rPr>
              <a:t>IDENTITY THEFT</a:t>
            </a:r>
          </a:p>
          <a:p>
            <a:pPr algn="ctr"/>
            <a:endParaRPr lang="en-US" dirty="0">
              <a:solidFill>
                <a:srgbClr val="363636"/>
              </a:solidFill>
              <a:latin typeface="Lucida Bright" panose="02040602050505020304" pitchFamily="18" charset="0"/>
              <a:ea typeface="Arial" charset="0"/>
              <a:cs typeface="Arial" charset="0"/>
            </a:endParaRPr>
          </a:p>
          <a:p>
            <a:pPr algn="ctr"/>
            <a:r>
              <a:rPr lang="en-US" sz="2800" dirty="0">
                <a:solidFill>
                  <a:srgbClr val="363636"/>
                </a:solidFill>
                <a:latin typeface="Arial" charset="0"/>
                <a:ea typeface="Arial" charset="0"/>
                <a:cs typeface="Arial" charset="0"/>
              </a:rPr>
              <a:t>Criminals don’t want your money</a:t>
            </a:r>
            <a:r>
              <a:rPr lang="en-US" sz="2800" spc="-151" dirty="0">
                <a:solidFill>
                  <a:srgbClr val="363636"/>
                </a:solidFill>
                <a:latin typeface="Arial" charset="0"/>
                <a:ea typeface="Arial" charset="0"/>
                <a:cs typeface="Arial" charset="0"/>
              </a:rPr>
              <a:t>. </a:t>
            </a:r>
            <a:r>
              <a:rPr lang="en-US" sz="2800" dirty="0">
                <a:solidFill>
                  <a:srgbClr val="234C92"/>
                </a:solidFill>
                <a:latin typeface="Arial" charset="0"/>
                <a:ea typeface="Arial" charset="0"/>
                <a:cs typeface="Arial" charset="0"/>
              </a:rPr>
              <a:t>THEY WANT YOUR IDENTITY.</a:t>
            </a:r>
          </a:p>
          <a:p>
            <a:pPr algn="ctr"/>
            <a:endParaRPr lang="en-US" sz="2700" dirty="0">
              <a:solidFill>
                <a:srgbClr val="363636"/>
              </a:solidFill>
              <a:latin typeface="Arial"/>
              <a:cs typeface="Arial"/>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7384" y="4714472"/>
            <a:ext cx="4017681" cy="1023613"/>
          </a:xfrm>
          <a:prstGeom prst="rect">
            <a:avLst/>
          </a:prstGeom>
        </p:spPr>
      </p:pic>
    </p:spTree>
    <p:extLst>
      <p:ext uri="{BB962C8B-B14F-4D97-AF65-F5344CB8AC3E}">
        <p14:creationId xmlns:p14="http://schemas.microsoft.com/office/powerpoint/2010/main" val="1083710402"/>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afterEffect">
                                  <p:stCondLst>
                                    <p:cond delay="1000"/>
                                  </p:stCondLst>
                                  <p:childTnLst>
                                    <p:set>
                                      <p:cBhvr>
                                        <p:cTn id="6" dur="1" fill="hold">
                                          <p:stCondLst>
                                            <p:cond delay="0"/>
                                          </p:stCondLst>
                                        </p:cTn>
                                        <p:tgtEl>
                                          <p:spTgt spid="5">
                                            <p:txEl>
                                              <p:pRg st="5" end="5"/>
                                            </p:txEl>
                                          </p:spTgt>
                                        </p:tgtEl>
                                        <p:attrNameLst>
                                          <p:attrName>style.visibility</p:attrName>
                                        </p:attrNameLst>
                                      </p:cBhvr>
                                      <p:to>
                                        <p:strVal val="visible"/>
                                      </p:to>
                                    </p:set>
                                    <p:anim calcmode="lin" valueType="num">
                                      <p:cBhvr additive="base">
                                        <p:cTn id="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a:spLocks noGrp="1"/>
          </p:cNvSpPr>
          <p:nvPr>
            <p:ph idx="4294967295"/>
          </p:nvPr>
        </p:nvSpPr>
        <p:spPr>
          <a:xfrm>
            <a:off x="5638800" y="1484881"/>
            <a:ext cx="6553200" cy="5093361"/>
          </a:xfrm>
        </p:spPr>
        <p:txBody>
          <a:bodyPr numCol="1">
            <a:normAutofit fontScale="70000" lnSpcReduction="20000"/>
          </a:bodyPr>
          <a:lstStyle/>
          <a:p>
            <a:pPr marL="571360" indent="-571360">
              <a:buClr>
                <a:schemeClr val="accent5"/>
              </a:buClr>
              <a:buFont typeface="Arial" panose="020B0604020202020204" pitchFamily="34" charset="0"/>
              <a:buChar char="•"/>
            </a:pPr>
            <a:r>
              <a:rPr lang="en-US" sz="3100" b="1" dirty="0">
                <a:solidFill>
                  <a:schemeClr val="tx2"/>
                </a:solidFill>
              </a:rPr>
              <a:t>IRS Tax Return ID Theft</a:t>
            </a:r>
          </a:p>
          <a:p>
            <a:pPr marL="571360" indent="-571360">
              <a:buClr>
                <a:schemeClr val="accent5"/>
              </a:buClr>
              <a:buFont typeface="Arial" panose="020B0604020202020204" pitchFamily="34" charset="0"/>
              <a:buChar char="•"/>
            </a:pPr>
            <a:r>
              <a:rPr lang="en-US" sz="3100" b="1" dirty="0">
                <a:solidFill>
                  <a:schemeClr val="tx2"/>
                </a:solidFill>
              </a:rPr>
              <a:t>Medical Insurance ID Fraud</a:t>
            </a:r>
          </a:p>
          <a:p>
            <a:pPr marL="571360" indent="-571360">
              <a:buClr>
                <a:schemeClr val="accent5"/>
              </a:buClr>
              <a:buFont typeface="Arial" panose="020B0604020202020204" pitchFamily="34" charset="0"/>
              <a:buChar char="•"/>
            </a:pPr>
            <a:r>
              <a:rPr lang="en-US" sz="3100" b="1" dirty="0">
                <a:solidFill>
                  <a:schemeClr val="tx2"/>
                </a:solidFill>
              </a:rPr>
              <a:t>Social Security Fraud</a:t>
            </a:r>
          </a:p>
          <a:p>
            <a:pPr marL="571360" indent="-571360">
              <a:buClr>
                <a:schemeClr val="accent5"/>
              </a:buClr>
              <a:buFont typeface="Arial" panose="020B0604020202020204" pitchFamily="34" charset="0"/>
              <a:buChar char="•"/>
            </a:pPr>
            <a:r>
              <a:rPr lang="en-US" sz="3100" b="1" dirty="0">
                <a:solidFill>
                  <a:schemeClr val="tx2"/>
                </a:solidFill>
              </a:rPr>
              <a:t>Credit Card ID Theft</a:t>
            </a:r>
          </a:p>
          <a:p>
            <a:pPr marL="571360" indent="-571360">
              <a:buClr>
                <a:schemeClr val="accent5"/>
              </a:buClr>
              <a:buFont typeface="Arial" panose="020B0604020202020204" pitchFamily="34" charset="0"/>
              <a:buChar char="•"/>
            </a:pPr>
            <a:r>
              <a:rPr lang="en-US" sz="3100" b="1" dirty="0">
                <a:solidFill>
                  <a:schemeClr val="tx2"/>
                </a:solidFill>
              </a:rPr>
              <a:t>Driver’s License </a:t>
            </a:r>
          </a:p>
          <a:p>
            <a:pPr marL="571360" indent="-571360">
              <a:buClr>
                <a:schemeClr val="accent5"/>
              </a:buClr>
              <a:buFont typeface="Arial" panose="020B0604020202020204" pitchFamily="34" charset="0"/>
              <a:buChar char="•"/>
            </a:pPr>
            <a:r>
              <a:rPr lang="en-US" sz="3100" b="1" dirty="0">
                <a:solidFill>
                  <a:schemeClr val="tx2"/>
                </a:solidFill>
              </a:rPr>
              <a:t>Criminal/Character</a:t>
            </a:r>
          </a:p>
          <a:p>
            <a:pPr>
              <a:lnSpc>
                <a:spcPct val="120000"/>
              </a:lnSpc>
              <a:buClr>
                <a:schemeClr val="accent3"/>
              </a:buClr>
            </a:pPr>
            <a:r>
              <a:rPr lang="en-US" sz="3100" b="1" dirty="0">
                <a:solidFill>
                  <a:schemeClr val="accent6"/>
                </a:solidFill>
              </a:rPr>
              <a:t>FACT: Most of these issues cannot be detected with just a credit monitoring plan. </a:t>
            </a:r>
          </a:p>
          <a:p>
            <a:pPr>
              <a:buClr>
                <a:schemeClr val="accent3"/>
              </a:buClr>
            </a:pPr>
            <a:r>
              <a:rPr lang="en-US" sz="3100" b="1" dirty="0">
                <a:solidFill>
                  <a:schemeClr val="accent6"/>
                </a:solidFill>
              </a:rPr>
              <a:t>FACT: ID Theft is the #1 Crime in America.</a:t>
            </a:r>
          </a:p>
          <a:p>
            <a:pPr>
              <a:buClr>
                <a:schemeClr val="accent3"/>
              </a:buClr>
            </a:pPr>
            <a:r>
              <a:rPr lang="en-US" sz="3100" b="1" dirty="0">
                <a:solidFill>
                  <a:schemeClr val="accent6"/>
                </a:solidFill>
              </a:rPr>
              <a:t>FACT: You are guilty until proven innocent!</a:t>
            </a:r>
          </a:p>
          <a:p>
            <a:pPr>
              <a:buClr>
                <a:schemeClr val="accent3"/>
              </a:buClr>
            </a:pPr>
            <a:r>
              <a:rPr lang="en-US" sz="3100" b="1" dirty="0">
                <a:solidFill>
                  <a:schemeClr val="accent6"/>
                </a:solidFill>
              </a:rPr>
              <a:t>FACT: ID Shield Offers The Best Protection!</a:t>
            </a:r>
          </a:p>
        </p:txBody>
      </p:sp>
      <p:sp>
        <p:nvSpPr>
          <p:cNvPr id="14" name="Rectangle 13">
            <a:extLst>
              <a:ext uri="{FF2B5EF4-FFF2-40B4-BE49-F238E27FC236}">
                <a16:creationId xmlns:a16="http://schemas.microsoft.com/office/drawing/2014/main" xmlns="" id="{8A0496C8-DE92-4E5A-AFFD-9C3EB3AE1CCA}"/>
              </a:ext>
            </a:extLst>
          </p:cNvPr>
          <p:cNvSpPr/>
          <p:nvPr/>
        </p:nvSpPr>
        <p:spPr>
          <a:xfrm>
            <a:off x="5638801" y="219492"/>
            <a:ext cx="6395587" cy="1200329"/>
          </a:xfrm>
          <a:prstGeom prst="rect">
            <a:avLst/>
          </a:prstGeom>
        </p:spPr>
        <p:txBody>
          <a:bodyPr wrap="square" lIns="91420" tIns="45718" rIns="91420" bIns="45718">
            <a:spAutoFit/>
          </a:bodyPr>
          <a:lstStyle/>
          <a:p>
            <a:pPr defTabSz="914173"/>
            <a:r>
              <a:rPr lang="en-US" sz="3600" b="1" dirty="0">
                <a:solidFill>
                  <a:srgbClr val="234C92"/>
                </a:solidFill>
                <a:latin typeface="Lucida Bright" charset="0"/>
              </a:rPr>
              <a:t>Common types of </a:t>
            </a:r>
            <a:br>
              <a:rPr lang="en-US" sz="3600" b="1" dirty="0">
                <a:solidFill>
                  <a:srgbClr val="234C92"/>
                </a:solidFill>
                <a:latin typeface="Lucida Bright" charset="0"/>
              </a:rPr>
            </a:br>
            <a:r>
              <a:rPr lang="en-US" sz="3600" b="1" dirty="0">
                <a:solidFill>
                  <a:srgbClr val="234C92"/>
                </a:solidFill>
                <a:latin typeface="Lucida Bright" charset="0"/>
              </a:rPr>
              <a:t>Identity Theft:</a:t>
            </a:r>
            <a:endParaRPr lang="en-US" sz="1200" dirty="0">
              <a:solidFill>
                <a:srgbClr val="234C92"/>
              </a:solidFill>
              <a:latin typeface="Arial"/>
            </a:endParaRPr>
          </a:p>
        </p:txBody>
      </p:sp>
      <p:grpSp>
        <p:nvGrpSpPr>
          <p:cNvPr id="13" name="Group 12"/>
          <p:cNvGrpSpPr/>
          <p:nvPr/>
        </p:nvGrpSpPr>
        <p:grpSpPr>
          <a:xfrm>
            <a:off x="3" y="708812"/>
            <a:ext cx="5367876" cy="6149189"/>
            <a:chOff x="2" y="534028"/>
            <a:chExt cx="4025907" cy="4611892"/>
          </a:xfrm>
        </p:grpSpPr>
        <p:pic>
          <p:nvPicPr>
            <p:cNvPr id="19" name="Picture 1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 y="534028"/>
              <a:ext cx="4025907" cy="4611892"/>
            </a:xfrm>
            <a:prstGeom prst="rect">
              <a:avLst/>
            </a:prstGeom>
          </p:spPr>
        </p:pic>
        <p:sp>
          <p:nvSpPr>
            <p:cNvPr id="20" name="Rectangle 19"/>
            <p:cNvSpPr/>
            <p:nvPr/>
          </p:nvSpPr>
          <p:spPr>
            <a:xfrm>
              <a:off x="1436409" y="1019503"/>
              <a:ext cx="1853330" cy="3436095"/>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173"/>
              <a:endParaRPr lang="en-US" sz="2400">
                <a:solidFill>
                  <a:srgbClr val="FFFFFF"/>
                </a:solidFill>
                <a:latin typeface="Arial"/>
              </a:endParaRPr>
            </a:p>
          </p:txBody>
        </p:sp>
      </p:grpSp>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5213" y="1352377"/>
            <a:ext cx="2462459" cy="4585195"/>
          </a:xfrm>
          <a:prstGeom prst="rect">
            <a:avLst/>
          </a:prstGeom>
        </p:spPr>
      </p:pic>
    </p:spTree>
    <p:extLst>
      <p:ext uri="{BB962C8B-B14F-4D97-AF65-F5344CB8AC3E}">
        <p14:creationId xmlns:p14="http://schemas.microsoft.com/office/powerpoint/2010/main" val="741610194"/>
      </p:ext>
    </p:extLst>
  </p:cSld>
  <p:clrMapOvr>
    <a:masterClrMapping/>
  </p:clrMapOvr>
  <p:transition xmlns:p14="http://schemas.microsoft.com/office/powerpoint/2010/mai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 y="708812"/>
            <a:ext cx="5367876" cy="6149189"/>
            <a:chOff x="2" y="534028"/>
            <a:chExt cx="4025907" cy="4611892"/>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 y="534028"/>
              <a:ext cx="4025907" cy="4611892"/>
            </a:xfrm>
            <a:prstGeom prst="rect">
              <a:avLst/>
            </a:prstGeom>
          </p:spPr>
        </p:pic>
        <p:sp>
          <p:nvSpPr>
            <p:cNvPr id="6" name="Rectangle 5"/>
            <p:cNvSpPr/>
            <p:nvPr/>
          </p:nvSpPr>
          <p:spPr>
            <a:xfrm>
              <a:off x="1436409" y="1019503"/>
              <a:ext cx="1853330" cy="3436095"/>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173"/>
              <a:endParaRPr lang="en-US" sz="2400">
                <a:solidFill>
                  <a:srgbClr val="FFFFFF"/>
                </a:solidFill>
                <a:latin typeface="Arial"/>
              </a:endParaRPr>
            </a:p>
          </p:txBody>
        </p:sp>
      </p:grpSp>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5213" y="1352377"/>
            <a:ext cx="2462459" cy="4585195"/>
          </a:xfrm>
          <a:prstGeom prst="rect">
            <a:avLst/>
          </a:prstGeom>
        </p:spPr>
      </p:pic>
      <p:sp>
        <p:nvSpPr>
          <p:cNvPr id="50" name="Content Placeholder 2"/>
          <p:cNvSpPr>
            <a:spLocks noGrp="1"/>
          </p:cNvSpPr>
          <p:nvPr>
            <p:ph idx="4294967295"/>
          </p:nvPr>
        </p:nvSpPr>
        <p:spPr>
          <a:xfrm>
            <a:off x="5638814" y="2631806"/>
            <a:ext cx="6395585" cy="3508375"/>
          </a:xfrm>
        </p:spPr>
        <p:txBody>
          <a:bodyPr numCol="2">
            <a:normAutofit/>
          </a:bodyPr>
          <a:lstStyle/>
          <a:p>
            <a:pPr marL="571360" indent="-571360">
              <a:buClr>
                <a:schemeClr val="accent5"/>
              </a:buClr>
              <a:buFont typeface="Arial" panose="020B0604020202020204" pitchFamily="34" charset="0"/>
              <a:buChar char="•"/>
            </a:pPr>
            <a:r>
              <a:rPr lang="en-US" sz="2400" b="1" dirty="0"/>
              <a:t>Credit Score </a:t>
            </a:r>
          </a:p>
          <a:p>
            <a:pPr marL="571360" indent="-571360">
              <a:buClr>
                <a:schemeClr val="accent5"/>
              </a:buClr>
              <a:buFont typeface="Arial" panose="020B0604020202020204" pitchFamily="34" charset="0"/>
              <a:buChar char="•"/>
            </a:pPr>
            <a:r>
              <a:rPr lang="en-US" sz="2400" b="1" dirty="0"/>
              <a:t>SSN</a:t>
            </a:r>
          </a:p>
          <a:p>
            <a:pPr marL="571360" indent="-571360">
              <a:buClr>
                <a:schemeClr val="accent5"/>
              </a:buClr>
              <a:buFont typeface="Arial" panose="020B0604020202020204" pitchFamily="34" charset="0"/>
              <a:buChar char="•"/>
            </a:pPr>
            <a:r>
              <a:rPr lang="en-US" sz="2400" b="1" dirty="0"/>
              <a:t>Passport</a:t>
            </a:r>
          </a:p>
          <a:p>
            <a:pPr marL="571360" indent="-571360">
              <a:buClr>
                <a:schemeClr val="accent5"/>
              </a:buClr>
              <a:buFont typeface="Arial" panose="020B0604020202020204" pitchFamily="34" charset="0"/>
              <a:buChar char="•"/>
            </a:pPr>
            <a:r>
              <a:rPr lang="en-US" sz="2400" b="1" dirty="0"/>
              <a:t>Drivers License  </a:t>
            </a:r>
          </a:p>
          <a:p>
            <a:pPr marL="571360" indent="-571360">
              <a:buClr>
                <a:schemeClr val="accent5"/>
              </a:buClr>
              <a:buFont typeface="Arial" panose="020B0604020202020204" pitchFamily="34" charset="0"/>
              <a:buChar char="•"/>
            </a:pPr>
            <a:r>
              <a:rPr lang="en-US" sz="2400" b="1" dirty="0"/>
              <a:t>Medical ID Info</a:t>
            </a:r>
          </a:p>
          <a:p>
            <a:pPr marL="571360" indent="-571360">
              <a:buClr>
                <a:schemeClr val="accent5"/>
              </a:buClr>
              <a:buFont typeface="Arial" panose="020B0604020202020204" pitchFamily="34" charset="0"/>
              <a:buChar char="•"/>
            </a:pPr>
            <a:r>
              <a:rPr lang="en-US" sz="2400" b="1" dirty="0"/>
              <a:t>Email</a:t>
            </a:r>
          </a:p>
          <a:p>
            <a:pPr marL="571360" indent="-571360">
              <a:buClr>
                <a:schemeClr val="accent5"/>
              </a:buClr>
              <a:buFont typeface="Arial" panose="020B0604020202020204" pitchFamily="34" charset="0"/>
              <a:buChar char="•"/>
            </a:pPr>
            <a:r>
              <a:rPr lang="en-US" sz="2400" b="1" dirty="0"/>
              <a:t>Loans </a:t>
            </a:r>
          </a:p>
          <a:p>
            <a:pPr marL="571360" indent="-571360">
              <a:buClr>
                <a:schemeClr val="accent5"/>
              </a:buClr>
              <a:buFont typeface="Arial" panose="020B0604020202020204" pitchFamily="34" charset="0"/>
              <a:buChar char="•"/>
            </a:pPr>
            <a:r>
              <a:rPr lang="en-US" sz="2400" b="1" dirty="0"/>
              <a:t>Credit Cards</a:t>
            </a:r>
          </a:p>
          <a:p>
            <a:pPr marL="571360" indent="-571360">
              <a:buClr>
                <a:schemeClr val="accent5"/>
              </a:buClr>
              <a:buFont typeface="Arial" panose="020B0604020202020204" pitchFamily="34" charset="0"/>
              <a:buChar char="•"/>
            </a:pPr>
            <a:r>
              <a:rPr lang="en-US" sz="2400" b="1" dirty="0"/>
              <a:t>Bank Accounts</a:t>
            </a:r>
          </a:p>
          <a:p>
            <a:pPr marL="571360" indent="-571360">
              <a:buClr>
                <a:schemeClr val="accent5"/>
              </a:buClr>
              <a:buFont typeface="Arial" panose="020B0604020202020204" pitchFamily="34" charset="0"/>
              <a:buChar char="•"/>
            </a:pPr>
            <a:r>
              <a:rPr lang="en-US" sz="2400" b="1" dirty="0"/>
              <a:t>Black Market Website Surveillance </a:t>
            </a:r>
          </a:p>
          <a:p>
            <a:pPr marL="571360" indent="-571360">
              <a:buClr>
                <a:schemeClr val="accent5"/>
              </a:buClr>
              <a:buFont typeface="Arial" panose="020B0604020202020204" pitchFamily="34" charset="0"/>
              <a:buChar char="•"/>
            </a:pPr>
            <a:r>
              <a:rPr lang="en-US" sz="2400" b="1" dirty="0"/>
              <a:t>Social Media</a:t>
            </a:r>
          </a:p>
        </p:txBody>
      </p:sp>
      <p:grpSp>
        <p:nvGrpSpPr>
          <p:cNvPr id="16" name="Group 15"/>
          <p:cNvGrpSpPr/>
          <p:nvPr/>
        </p:nvGrpSpPr>
        <p:grpSpPr>
          <a:xfrm>
            <a:off x="457203" y="-1785007"/>
            <a:ext cx="846756" cy="849779"/>
            <a:chOff x="2428206" y="1270720"/>
            <a:chExt cx="635067" cy="637334"/>
          </a:xfrm>
        </p:grpSpPr>
        <p:sp>
          <p:nvSpPr>
            <p:cNvPr id="17" name="Rectangle 16"/>
            <p:cNvSpPr/>
            <p:nvPr/>
          </p:nvSpPr>
          <p:spPr>
            <a:xfrm>
              <a:off x="2486334" y="1405054"/>
              <a:ext cx="541167" cy="37914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173"/>
              <a:endParaRPr lang="en-US" sz="2400">
                <a:solidFill>
                  <a:srgbClr val="FFFFFF"/>
                </a:solidFill>
                <a:latin typeface="Arial"/>
              </a:endParaRPr>
            </a:p>
          </p:txBody>
        </p:sp>
        <p:pic>
          <p:nvPicPr>
            <p:cNvPr id="18" name="Picture 17"/>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28206" y="1270720"/>
              <a:ext cx="635067" cy="637334"/>
            </a:xfrm>
            <a:prstGeom prst="rect">
              <a:avLst/>
            </a:prstGeom>
          </p:spPr>
        </p:pic>
      </p:grpSp>
      <p:sp>
        <p:nvSpPr>
          <p:cNvPr id="14" name="Rectangle 13">
            <a:extLst>
              <a:ext uri="{FF2B5EF4-FFF2-40B4-BE49-F238E27FC236}">
                <a16:creationId xmlns:a16="http://schemas.microsoft.com/office/drawing/2014/main" xmlns="" id="{8A0496C8-DE92-4E5A-AFFD-9C3EB3AE1CCA}"/>
              </a:ext>
            </a:extLst>
          </p:cNvPr>
          <p:cNvSpPr/>
          <p:nvPr/>
        </p:nvSpPr>
        <p:spPr>
          <a:xfrm>
            <a:off x="5638801" y="1445628"/>
            <a:ext cx="6395587" cy="1200325"/>
          </a:xfrm>
          <a:prstGeom prst="rect">
            <a:avLst/>
          </a:prstGeom>
        </p:spPr>
        <p:txBody>
          <a:bodyPr wrap="square" lIns="91420" tIns="45718" rIns="91420" bIns="45718">
            <a:spAutoFit/>
          </a:bodyPr>
          <a:lstStyle/>
          <a:p>
            <a:pPr defTabSz="914173"/>
            <a:r>
              <a:rPr lang="en-US" sz="3600" b="1" dirty="0">
                <a:solidFill>
                  <a:srgbClr val="255FA8"/>
                </a:solidFill>
                <a:latin typeface="Lucida Bright" charset="0"/>
              </a:rPr>
              <a:t>Included Monitoring &amp; Alert Services</a:t>
            </a:r>
            <a:endParaRPr lang="en-US" sz="1200" dirty="0">
              <a:solidFill>
                <a:srgbClr val="255FA8"/>
              </a:solidFill>
              <a:latin typeface="Arial"/>
            </a:endParaRPr>
          </a:p>
        </p:txBody>
      </p:sp>
      <p:sp>
        <p:nvSpPr>
          <p:cNvPr id="19" name="Oval 18"/>
          <p:cNvSpPr/>
          <p:nvPr/>
        </p:nvSpPr>
        <p:spPr>
          <a:xfrm>
            <a:off x="2026588" y="2129623"/>
            <a:ext cx="2227528" cy="579863"/>
          </a:xfrm>
          <a:prstGeom prst="ellipse">
            <a:avLst/>
          </a:prstGeom>
          <a:noFill/>
          <a:ln w="50800">
            <a:solidFill>
              <a:schemeClr val="accent5"/>
            </a:solidFill>
          </a:ln>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46676" y="248732"/>
            <a:ext cx="4017681" cy="1023613"/>
          </a:xfrm>
          <a:prstGeom prst="rect">
            <a:avLst/>
          </a:prstGeom>
        </p:spPr>
      </p:pic>
      <p:sp>
        <p:nvSpPr>
          <p:cNvPr id="3" name="Rectangle 2"/>
          <p:cNvSpPr/>
          <p:nvPr/>
        </p:nvSpPr>
        <p:spPr>
          <a:xfrm>
            <a:off x="5656227" y="5957927"/>
            <a:ext cx="6096000" cy="900076"/>
          </a:xfrm>
          <a:prstGeom prst="rect">
            <a:avLst/>
          </a:prstGeom>
        </p:spPr>
        <p:txBody>
          <a:bodyPr lIns="121896" tIns="60948" rIns="121896" bIns="60948">
            <a:spAutoFit/>
          </a:bodyPr>
          <a:lstStyle/>
          <a:p>
            <a:pPr defTabSz="1088267">
              <a:lnSpc>
                <a:spcPct val="120000"/>
              </a:lnSpc>
              <a:buClr>
                <a:srgbClr val="FFA540"/>
              </a:buClr>
            </a:pPr>
            <a:r>
              <a:rPr lang="en-US" sz="2100" b="1" dirty="0">
                <a:solidFill>
                  <a:srgbClr val="234C92"/>
                </a:solidFill>
                <a:latin typeface="Arial"/>
              </a:rPr>
              <a:t>FACT: ID Shield offers the best coverage at the best price. </a:t>
            </a:r>
          </a:p>
        </p:txBody>
      </p:sp>
    </p:spTree>
    <p:extLst>
      <p:ext uri="{BB962C8B-B14F-4D97-AF65-F5344CB8AC3E}">
        <p14:creationId xmlns:p14="http://schemas.microsoft.com/office/powerpoint/2010/main" val="385802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 y="708812"/>
            <a:ext cx="5367876" cy="6149189"/>
            <a:chOff x="2" y="534028"/>
            <a:chExt cx="4025907" cy="4611892"/>
          </a:xfrm>
        </p:grpSpPr>
        <p:pic>
          <p:nvPicPr>
            <p:cNvPr id="26" name="Picture 2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 y="534028"/>
              <a:ext cx="4025907" cy="4611892"/>
            </a:xfrm>
            <a:prstGeom prst="rect">
              <a:avLst/>
            </a:prstGeom>
          </p:spPr>
        </p:pic>
        <p:sp>
          <p:nvSpPr>
            <p:cNvPr id="27" name="Rectangle 26"/>
            <p:cNvSpPr/>
            <p:nvPr/>
          </p:nvSpPr>
          <p:spPr>
            <a:xfrm>
              <a:off x="1436409" y="1019503"/>
              <a:ext cx="1853330" cy="3436095"/>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173"/>
              <a:endParaRPr lang="en-US" sz="2400">
                <a:solidFill>
                  <a:srgbClr val="FFFFFF"/>
                </a:solidFill>
                <a:latin typeface="Arial"/>
              </a:endParaRPr>
            </a:p>
          </p:txBody>
        </p:sp>
      </p:grpSp>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5213" y="1352377"/>
            <a:ext cx="2462459" cy="4585195"/>
          </a:xfrm>
          <a:prstGeom prst="rect">
            <a:avLst/>
          </a:prstGeom>
        </p:spPr>
      </p:pic>
      <p:sp>
        <p:nvSpPr>
          <p:cNvPr id="50" name="Content Placeholder 2"/>
          <p:cNvSpPr>
            <a:spLocks noGrp="1"/>
          </p:cNvSpPr>
          <p:nvPr>
            <p:ph idx="4294967295"/>
          </p:nvPr>
        </p:nvSpPr>
        <p:spPr>
          <a:xfrm>
            <a:off x="5638801" y="2845897"/>
            <a:ext cx="5611611" cy="3508375"/>
          </a:xfrm>
        </p:spPr>
        <p:txBody>
          <a:bodyPr numCol="1">
            <a:normAutofit/>
          </a:bodyPr>
          <a:lstStyle/>
          <a:p>
            <a:r>
              <a:rPr lang="en-US" sz="2400" dirty="0"/>
              <a:t>Our Licensed private investigators will:</a:t>
            </a:r>
          </a:p>
          <a:p>
            <a:pPr marL="342818" indent="-342818">
              <a:buClr>
                <a:schemeClr val="accent5"/>
              </a:buClr>
              <a:buFont typeface="Arial" panose="020B0604020202020204" pitchFamily="34" charset="0"/>
              <a:buChar char="•"/>
            </a:pPr>
            <a:r>
              <a:rPr lang="en-US" sz="2400" b="1" dirty="0"/>
              <a:t>Do whatever it takes</a:t>
            </a:r>
          </a:p>
          <a:p>
            <a:pPr marL="342818" indent="-342818">
              <a:buClr>
                <a:schemeClr val="accent5"/>
              </a:buClr>
              <a:buFont typeface="Arial" panose="020B0604020202020204" pitchFamily="34" charset="0"/>
              <a:buChar char="•"/>
            </a:pPr>
            <a:r>
              <a:rPr lang="en-US" sz="2400" b="1" dirty="0"/>
              <a:t>As long as it takes</a:t>
            </a:r>
          </a:p>
          <a:p>
            <a:pPr marL="342818" indent="-342818">
              <a:buClr>
                <a:schemeClr val="accent5"/>
              </a:buClr>
              <a:buFont typeface="Arial" panose="020B0604020202020204" pitchFamily="34" charset="0"/>
              <a:buChar char="•"/>
            </a:pPr>
            <a:r>
              <a:rPr lang="en-US" sz="2400" b="1" dirty="0"/>
              <a:t>Restore identity to its         pre-theft status</a:t>
            </a:r>
          </a:p>
          <a:p>
            <a:pPr marL="342818" indent="-342818">
              <a:buClr>
                <a:schemeClr val="accent5"/>
              </a:buClr>
              <a:buFont typeface="Arial" panose="020B0604020202020204" pitchFamily="34" charset="0"/>
              <a:buChar char="•"/>
            </a:pPr>
            <a:r>
              <a:rPr lang="en-US" sz="2400" b="1" dirty="0"/>
              <a:t>Up to $5 Million Dollars</a:t>
            </a:r>
            <a:endParaRPr lang="en-US" sz="1600" b="1" dirty="0"/>
          </a:p>
        </p:txBody>
      </p:sp>
      <p:grpSp>
        <p:nvGrpSpPr>
          <p:cNvPr id="16" name="Group 15"/>
          <p:cNvGrpSpPr/>
          <p:nvPr/>
        </p:nvGrpSpPr>
        <p:grpSpPr>
          <a:xfrm>
            <a:off x="457203" y="-1701880"/>
            <a:ext cx="846756" cy="849779"/>
            <a:chOff x="2428206" y="1270720"/>
            <a:chExt cx="635067" cy="637334"/>
          </a:xfrm>
        </p:grpSpPr>
        <p:sp>
          <p:nvSpPr>
            <p:cNvPr id="17" name="Rectangle 16"/>
            <p:cNvSpPr/>
            <p:nvPr/>
          </p:nvSpPr>
          <p:spPr>
            <a:xfrm>
              <a:off x="2486334" y="1405054"/>
              <a:ext cx="541167" cy="37914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173"/>
              <a:endParaRPr lang="en-US" sz="2400">
                <a:solidFill>
                  <a:srgbClr val="FFFFFF"/>
                </a:solidFill>
                <a:latin typeface="Arial"/>
              </a:endParaRPr>
            </a:p>
          </p:txBody>
        </p:sp>
        <p:pic>
          <p:nvPicPr>
            <p:cNvPr id="18" name="Picture 17"/>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28206" y="1270720"/>
              <a:ext cx="635067" cy="637334"/>
            </a:xfrm>
            <a:prstGeom prst="rect">
              <a:avLst/>
            </a:prstGeom>
          </p:spPr>
        </p:pic>
      </p:grpSp>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409441" y="3839140"/>
            <a:ext cx="2404275" cy="1670221"/>
          </a:xfrm>
          <a:prstGeom prst="rect">
            <a:avLst/>
          </a:prstGeom>
        </p:spPr>
      </p:pic>
      <p:sp>
        <p:nvSpPr>
          <p:cNvPr id="14" name="Oval 13"/>
          <p:cNvSpPr/>
          <p:nvPr/>
        </p:nvSpPr>
        <p:spPr>
          <a:xfrm>
            <a:off x="2026588" y="4516778"/>
            <a:ext cx="2227528" cy="579863"/>
          </a:xfrm>
          <a:prstGeom prst="ellipse">
            <a:avLst/>
          </a:prstGeom>
          <a:noFill/>
          <a:ln w="50800">
            <a:solidFill>
              <a:schemeClr val="accent5"/>
            </a:solidFill>
          </a:ln>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29" name="Rectangle 28">
            <a:extLst>
              <a:ext uri="{FF2B5EF4-FFF2-40B4-BE49-F238E27FC236}">
                <a16:creationId xmlns:a16="http://schemas.microsoft.com/office/drawing/2014/main" xmlns="" id="{8A0496C8-DE92-4E5A-AFFD-9C3EB3AE1CCA}"/>
              </a:ext>
            </a:extLst>
          </p:cNvPr>
          <p:cNvSpPr/>
          <p:nvPr/>
        </p:nvSpPr>
        <p:spPr>
          <a:xfrm>
            <a:off x="5638801" y="1523490"/>
            <a:ext cx="6395587" cy="1200329"/>
          </a:xfrm>
          <a:prstGeom prst="rect">
            <a:avLst/>
          </a:prstGeom>
        </p:spPr>
        <p:txBody>
          <a:bodyPr wrap="square" lIns="91420" tIns="45718" rIns="91420" bIns="45718">
            <a:spAutoFit/>
          </a:bodyPr>
          <a:lstStyle/>
          <a:p>
            <a:pPr defTabSz="914173"/>
            <a:r>
              <a:rPr lang="en-US" sz="3600" b="1" dirty="0">
                <a:solidFill>
                  <a:srgbClr val="234C92"/>
                </a:solidFill>
                <a:latin typeface="Lucida Bright" charset="0"/>
              </a:rPr>
              <a:t>The Best Comprehensive Restoration</a:t>
            </a:r>
            <a:endParaRPr lang="en-US" sz="1200" dirty="0">
              <a:solidFill>
                <a:srgbClr val="234C92"/>
              </a:solidFill>
              <a:latin typeface="Arial"/>
            </a:endParaRPr>
          </a:p>
        </p:txBody>
      </p:sp>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46676" y="248732"/>
            <a:ext cx="4017681" cy="1023613"/>
          </a:xfrm>
          <a:prstGeom prst="rect">
            <a:avLst/>
          </a:prstGeom>
        </p:spPr>
      </p:pic>
      <p:sp>
        <p:nvSpPr>
          <p:cNvPr id="21" name="Rectangle 20"/>
          <p:cNvSpPr/>
          <p:nvPr/>
        </p:nvSpPr>
        <p:spPr>
          <a:xfrm>
            <a:off x="5656227" y="5957927"/>
            <a:ext cx="6096000" cy="900076"/>
          </a:xfrm>
          <a:prstGeom prst="rect">
            <a:avLst/>
          </a:prstGeom>
        </p:spPr>
        <p:txBody>
          <a:bodyPr lIns="121896" tIns="60948" rIns="121896" bIns="60948">
            <a:spAutoFit/>
          </a:bodyPr>
          <a:lstStyle/>
          <a:p>
            <a:pPr defTabSz="1088267">
              <a:lnSpc>
                <a:spcPct val="120000"/>
              </a:lnSpc>
              <a:buClr>
                <a:srgbClr val="FFA540"/>
              </a:buClr>
            </a:pPr>
            <a:r>
              <a:rPr lang="en-US" sz="2100" b="1" dirty="0">
                <a:solidFill>
                  <a:srgbClr val="234C92"/>
                </a:solidFill>
                <a:latin typeface="Arial"/>
              </a:rPr>
              <a:t>FACT: No other service in North America offers this level of protection.</a:t>
            </a:r>
          </a:p>
        </p:txBody>
      </p:sp>
    </p:spTree>
    <p:extLst>
      <p:ext uri="{BB962C8B-B14F-4D97-AF65-F5344CB8AC3E}">
        <p14:creationId xmlns:p14="http://schemas.microsoft.com/office/powerpoint/2010/main" val="149293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 y="0"/>
            <a:ext cx="6090639" cy="6858000"/>
          </a:xfrm>
          <a:prstGeom prst="rect">
            <a:avLst/>
          </a:prstGeom>
        </p:spPr>
      </p:pic>
      <p:sp>
        <p:nvSpPr>
          <p:cNvPr id="9" name="Rectangle 8">
            <a:extLst>
              <a:ext uri="{FF2B5EF4-FFF2-40B4-BE49-F238E27FC236}">
                <a16:creationId xmlns:a16="http://schemas.microsoft.com/office/drawing/2014/main" xmlns="" id="{EFF19ABF-8705-4ECC-87CE-97BE9280DEC5}"/>
              </a:ext>
            </a:extLst>
          </p:cNvPr>
          <p:cNvSpPr/>
          <p:nvPr/>
        </p:nvSpPr>
        <p:spPr>
          <a:xfrm>
            <a:off x="6111792" y="11"/>
            <a:ext cx="6111433" cy="6857999"/>
          </a:xfrm>
          <a:prstGeom prst="rect">
            <a:avLst/>
          </a:prstGeom>
          <a:solidFill>
            <a:srgbClr val="255FA8"/>
          </a:solidFill>
        </p:spPr>
        <p:style>
          <a:lnRef idx="2">
            <a:schemeClr val="accent1">
              <a:shade val="50000"/>
            </a:schemeClr>
          </a:lnRef>
          <a:fillRef idx="1">
            <a:schemeClr val="accent1"/>
          </a:fillRef>
          <a:effectRef idx="0">
            <a:schemeClr val="accent1"/>
          </a:effectRef>
          <a:fontRef idx="minor">
            <a:schemeClr val="lt1"/>
          </a:fontRef>
        </p:style>
        <p:txBody>
          <a:bodyPr lIns="91420" tIns="45718" rIns="91420" bIns="45718" rtlCol="0" anchor="ctr"/>
          <a:lstStyle/>
          <a:p>
            <a:pPr algn="ctr" defTabSz="914173"/>
            <a:endParaRPr lang="en-US" sz="1900">
              <a:solidFill>
                <a:srgbClr val="2575B7"/>
              </a:solidFill>
              <a:latin typeface="Arial"/>
            </a:endParaRPr>
          </a:p>
        </p:txBody>
      </p:sp>
      <p:sp>
        <p:nvSpPr>
          <p:cNvPr id="10" name="Slide Number Placeholder 3"/>
          <p:cNvSpPr txBox="1">
            <a:spLocks/>
          </p:cNvSpPr>
          <p:nvPr/>
        </p:nvSpPr>
        <p:spPr>
          <a:xfrm>
            <a:off x="127001" y="6365876"/>
            <a:ext cx="795867" cy="365125"/>
          </a:xfrm>
          <a:prstGeom prst="rect">
            <a:avLst/>
          </a:prstGeom>
          <a:noFill/>
        </p:spPr>
        <p:txBody>
          <a:bodyPr vert="horz" lIns="108828" tIns="54413" rIns="108828" bIns="54413" rtlCol="0" anchor="b" anchorCtr="0"/>
          <a:lstStyle>
            <a:defPPr>
              <a:defRPr lang="en-US"/>
            </a:defPPr>
            <a:lvl1pPr marL="0" algn="ctr" defTabSz="1306220" rtl="0" eaLnBrk="1" latinLnBrk="0" hangingPunct="1">
              <a:defRPr sz="1700" kern="1200">
                <a:solidFill>
                  <a:schemeClr val="tx1">
                    <a:tint val="75000"/>
                  </a:schemeClr>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a:lstStyle>
          <a:p>
            <a:pPr algn="l"/>
            <a:fld id="{88C02A3A-A74E-4567-BAFE-5219AB7951A7}" type="slidenum">
              <a:rPr lang="en-US" sz="1200">
                <a:solidFill>
                  <a:srgbClr val="E6942C"/>
                </a:solidFill>
                <a:latin typeface="Arial"/>
                <a:cs typeface="Arial"/>
              </a:rPr>
              <a:pPr algn="l"/>
              <a:t>28</a:t>
            </a:fld>
            <a:endParaRPr lang="en-US" sz="1200" dirty="0">
              <a:solidFill>
                <a:srgbClr val="E6942C"/>
              </a:solidFill>
              <a:latin typeface="Arial"/>
              <a:cs typeface="Arial"/>
            </a:endParaRPr>
          </a:p>
        </p:txBody>
      </p:sp>
      <p:sp>
        <p:nvSpPr>
          <p:cNvPr id="11" name="Content Placeholder 6"/>
          <p:cNvSpPr txBox="1">
            <a:spLocks/>
          </p:cNvSpPr>
          <p:nvPr/>
        </p:nvSpPr>
        <p:spPr>
          <a:xfrm>
            <a:off x="6364016" y="1098811"/>
            <a:ext cx="6081016" cy="3984431"/>
          </a:xfrm>
          <a:prstGeom prst="rect">
            <a:avLst/>
          </a:prstGeom>
        </p:spPr>
        <p:txBody>
          <a:bodyPr vert="horz" wrap="square" lIns="0" tIns="0" rIns="0" bIns="0" rtlCol="0">
            <a:noAutofit/>
          </a:bodyPr>
          <a:lstStyle>
            <a:lvl1pPr marL="228600" indent="-228600" algn="l" defTabSz="457200" rtl="0" eaLnBrk="1" latinLnBrk="0" hangingPunct="1">
              <a:lnSpc>
                <a:spcPts val="2640"/>
              </a:lnSpc>
              <a:spcBef>
                <a:spcPts val="800"/>
              </a:spcBef>
              <a:buClr>
                <a:srgbClr val="E48623"/>
              </a:buClr>
              <a:buFont typeface="Arial"/>
              <a:buChar char="•"/>
              <a:defRPr sz="2000" kern="1200" baseline="0">
                <a:solidFill>
                  <a:srgbClr val="72736F"/>
                </a:solidFill>
                <a:latin typeface="Arial"/>
                <a:ea typeface="+mn-ea"/>
                <a:cs typeface="+mn-cs"/>
              </a:defRPr>
            </a:lvl1pPr>
            <a:lvl2pPr marL="777240" indent="-228600" algn="l" defTabSz="457200" rtl="0" eaLnBrk="1" latinLnBrk="0" hangingPunct="1">
              <a:lnSpc>
                <a:spcPts val="2640"/>
              </a:lnSpc>
              <a:spcBef>
                <a:spcPts val="800"/>
              </a:spcBef>
              <a:buClr>
                <a:srgbClr val="E48623"/>
              </a:buClr>
              <a:buFont typeface="Arial"/>
              <a:buChar char="•"/>
              <a:defRPr sz="2000" kern="1200" baseline="0">
                <a:solidFill>
                  <a:srgbClr val="72736F"/>
                </a:solidFill>
                <a:latin typeface="Arial"/>
                <a:ea typeface="+mn-ea"/>
                <a:cs typeface="+mn-cs"/>
              </a:defRPr>
            </a:lvl2pPr>
            <a:lvl3pPr marL="1234440" indent="-201168" algn="l" defTabSz="457200" rtl="0" eaLnBrk="1" latinLnBrk="0" hangingPunct="1">
              <a:lnSpc>
                <a:spcPts val="2640"/>
              </a:lnSpc>
              <a:spcBef>
                <a:spcPts val="800"/>
              </a:spcBef>
              <a:buClr>
                <a:srgbClr val="E48623"/>
              </a:buClr>
              <a:buFont typeface="Arial"/>
              <a:buChar char="•"/>
              <a:defRPr sz="1800" kern="1200">
                <a:solidFill>
                  <a:srgbClr val="72736F"/>
                </a:solidFill>
                <a:latin typeface="Arial"/>
                <a:ea typeface="+mn-ea"/>
                <a:cs typeface="+mn-cs"/>
              </a:defRPr>
            </a:lvl3pPr>
            <a:lvl4pPr marL="1691640" indent="-228600" algn="l" defTabSz="457200" rtl="0" eaLnBrk="1" latinLnBrk="0" hangingPunct="1">
              <a:lnSpc>
                <a:spcPts val="2640"/>
              </a:lnSpc>
              <a:spcBef>
                <a:spcPts val="800"/>
              </a:spcBef>
              <a:buClr>
                <a:srgbClr val="E48623"/>
              </a:buClr>
              <a:buFont typeface="Arial"/>
              <a:buChar char="–"/>
              <a:defRPr sz="1800" kern="1200">
                <a:solidFill>
                  <a:srgbClr val="72736F"/>
                </a:solidFill>
                <a:latin typeface="Arial"/>
                <a:ea typeface="+mn-ea"/>
                <a:cs typeface="+mn-cs"/>
              </a:defRPr>
            </a:lvl4pPr>
            <a:lvl5pPr marL="2148840" indent="-228600" algn="l" defTabSz="457200" rtl="0" eaLnBrk="1" latinLnBrk="0" hangingPunct="1">
              <a:lnSpc>
                <a:spcPts val="2640"/>
              </a:lnSpc>
              <a:spcBef>
                <a:spcPts val="800"/>
              </a:spcBef>
              <a:buClr>
                <a:srgbClr val="E48623"/>
              </a:buClr>
              <a:buFont typeface="Arial"/>
              <a:buChar char="»"/>
              <a:defRPr sz="1800" kern="1200">
                <a:solidFill>
                  <a:srgbClr val="72736F"/>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2987"/>
              </a:lnSpc>
              <a:buFont typeface="Arial"/>
              <a:buNone/>
            </a:pPr>
            <a:r>
              <a:rPr lang="en-US" dirty="0">
                <a:solidFill>
                  <a:srgbClr val="C2BBCE"/>
                </a:solidFill>
                <a:cs typeface="Arial"/>
              </a:rPr>
              <a:t>What Your Benefit Includes:</a:t>
            </a:r>
          </a:p>
          <a:p>
            <a:pPr>
              <a:lnSpc>
                <a:spcPts val="2987"/>
              </a:lnSpc>
              <a:buClr>
                <a:srgbClr val="002842"/>
              </a:buClr>
            </a:pPr>
            <a:r>
              <a:rPr lang="en-US" dirty="0">
                <a:solidFill>
                  <a:srgbClr val="FFFFFF"/>
                </a:solidFill>
              </a:rPr>
              <a:t>Free credit score and analysis</a:t>
            </a:r>
          </a:p>
          <a:p>
            <a:pPr>
              <a:lnSpc>
                <a:spcPts val="2987"/>
              </a:lnSpc>
              <a:buClr>
                <a:srgbClr val="002842"/>
              </a:buClr>
            </a:pPr>
            <a:r>
              <a:rPr lang="en-US" dirty="0">
                <a:solidFill>
                  <a:srgbClr val="FFFFFF"/>
                </a:solidFill>
              </a:rPr>
              <a:t>Credit counseling assistance</a:t>
            </a:r>
          </a:p>
          <a:p>
            <a:pPr>
              <a:lnSpc>
                <a:spcPts val="2987"/>
              </a:lnSpc>
              <a:buClr>
                <a:srgbClr val="002842"/>
              </a:buClr>
            </a:pPr>
            <a:r>
              <a:rPr lang="en-US" dirty="0">
                <a:solidFill>
                  <a:srgbClr val="FFFFFF"/>
                </a:solidFill>
              </a:rPr>
              <a:t>Credit monitoring and alerts</a:t>
            </a:r>
          </a:p>
          <a:p>
            <a:pPr>
              <a:lnSpc>
                <a:spcPts val="2987"/>
              </a:lnSpc>
              <a:buClr>
                <a:srgbClr val="002842"/>
              </a:buClr>
            </a:pPr>
            <a:r>
              <a:rPr lang="en-US" dirty="0">
                <a:solidFill>
                  <a:srgbClr val="FFFFFF"/>
                </a:solidFill>
              </a:rPr>
              <a:t>Personal ID monitoring and alerts</a:t>
            </a:r>
          </a:p>
          <a:p>
            <a:pPr>
              <a:lnSpc>
                <a:spcPts val="2987"/>
              </a:lnSpc>
              <a:buClr>
                <a:srgbClr val="002842"/>
              </a:buClr>
            </a:pPr>
            <a:r>
              <a:rPr lang="en-US" dirty="0">
                <a:solidFill>
                  <a:srgbClr val="FFFFFF"/>
                </a:solidFill>
              </a:rPr>
              <a:t>Quarterly Credit Score Tracker</a:t>
            </a:r>
          </a:p>
          <a:p>
            <a:pPr>
              <a:lnSpc>
                <a:spcPts val="2987"/>
              </a:lnSpc>
              <a:buClr>
                <a:srgbClr val="002842"/>
              </a:buClr>
            </a:pPr>
            <a:r>
              <a:rPr lang="en-US" dirty="0">
                <a:solidFill>
                  <a:srgbClr val="FFFFFF"/>
                </a:solidFill>
              </a:rPr>
              <a:t>Unlimited Identity Theft consultation</a:t>
            </a:r>
          </a:p>
          <a:p>
            <a:pPr>
              <a:lnSpc>
                <a:spcPts val="2987"/>
              </a:lnSpc>
              <a:buClr>
                <a:srgbClr val="002842"/>
              </a:buClr>
            </a:pPr>
            <a:r>
              <a:rPr lang="en-US" dirty="0">
                <a:solidFill>
                  <a:srgbClr val="FFFFFF"/>
                </a:solidFill>
              </a:rPr>
              <a:t>Comprehensive Identity Restoration</a:t>
            </a:r>
          </a:p>
          <a:p>
            <a:pPr>
              <a:lnSpc>
                <a:spcPts val="2987"/>
              </a:lnSpc>
              <a:buClr>
                <a:srgbClr val="002842"/>
              </a:buClr>
            </a:pPr>
            <a:r>
              <a:rPr lang="en-US" dirty="0">
                <a:solidFill>
                  <a:srgbClr val="FFFFFF"/>
                </a:solidFill>
              </a:rPr>
              <a:t>$5 Million Service Guarantee</a:t>
            </a:r>
          </a:p>
          <a:p>
            <a:pPr marL="0" indent="0">
              <a:lnSpc>
                <a:spcPts val="2987"/>
              </a:lnSpc>
              <a:buFont typeface="Arial"/>
              <a:buNone/>
            </a:pPr>
            <a:r>
              <a:rPr lang="en-US" dirty="0">
                <a:solidFill>
                  <a:srgbClr val="C2BBCE"/>
                </a:solidFill>
                <a:cs typeface="Arial"/>
              </a:rPr>
              <a:t>$9.95/mo.</a:t>
            </a:r>
            <a:r>
              <a:rPr lang="en-US" dirty="0">
                <a:solidFill>
                  <a:srgbClr val="C2BBCE"/>
                </a:solidFill>
              </a:rPr>
              <a:t> </a:t>
            </a:r>
            <a:r>
              <a:rPr lang="en-US" sz="1900" dirty="0">
                <a:solidFill>
                  <a:srgbClr val="FFFFFF"/>
                </a:solidFill>
              </a:rPr>
              <a:t>Individual (Per Person)</a:t>
            </a:r>
          </a:p>
          <a:p>
            <a:pPr marL="0" indent="0">
              <a:lnSpc>
                <a:spcPts val="2987"/>
              </a:lnSpc>
              <a:buFont typeface="Arial"/>
              <a:buNone/>
            </a:pPr>
            <a:r>
              <a:rPr lang="en-US" dirty="0">
                <a:solidFill>
                  <a:srgbClr val="C2BBCE"/>
                </a:solidFill>
                <a:cs typeface="Arial"/>
              </a:rPr>
              <a:t>$24.95/mo.</a:t>
            </a:r>
            <a:r>
              <a:rPr lang="en-US" dirty="0">
                <a:solidFill>
                  <a:srgbClr val="C2BBCE"/>
                </a:solidFill>
              </a:rPr>
              <a:t> </a:t>
            </a:r>
            <a:r>
              <a:rPr lang="en-US" sz="1900" dirty="0">
                <a:solidFill>
                  <a:srgbClr val="FFFFFF"/>
                </a:solidFill>
              </a:rPr>
              <a:t>Family Rate (up to eight dependents)</a:t>
            </a:r>
          </a:p>
          <a:p>
            <a:pPr marL="0" indent="0">
              <a:lnSpc>
                <a:spcPts val="2987"/>
              </a:lnSpc>
              <a:buFont typeface="Arial"/>
              <a:buNone/>
            </a:pPr>
            <a:endParaRPr lang="en-US" sz="1900" dirty="0">
              <a:solidFill>
                <a:srgbClr val="FFFFFF"/>
              </a:solidFill>
            </a:endParaRPr>
          </a:p>
        </p:txBody>
      </p:sp>
      <p:pic>
        <p:nvPicPr>
          <p:cNvPr id="14" name="Picture 13" descr="IDShieldLogo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13251" y="194589"/>
            <a:ext cx="2979176" cy="759027"/>
          </a:xfrm>
          <a:prstGeom prst="rect">
            <a:avLst/>
          </a:prstGeom>
        </p:spPr>
      </p:pic>
    </p:spTree>
    <p:extLst>
      <p:ext uri="{BB962C8B-B14F-4D97-AF65-F5344CB8AC3E}">
        <p14:creationId xmlns:p14="http://schemas.microsoft.com/office/powerpoint/2010/main" val="260474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12192000" cy="6858000"/>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lIns="91420" tIns="45718" rIns="91420" bIns="45718" rtlCol="0" anchor="ctr"/>
          <a:lstStyle/>
          <a:p>
            <a:pPr algn="ctr" defTabSz="914173"/>
            <a:endParaRPr lang="en-US" sz="2400">
              <a:solidFill>
                <a:srgbClr val="FFFFFF"/>
              </a:solidFill>
              <a:latin typeface="Arial"/>
            </a:endParaRPr>
          </a:p>
        </p:txBody>
      </p:sp>
      <p:sp>
        <p:nvSpPr>
          <p:cNvPr id="12" name="Slide Number Placeholder 3"/>
          <p:cNvSpPr txBox="1">
            <a:spLocks/>
          </p:cNvSpPr>
          <p:nvPr/>
        </p:nvSpPr>
        <p:spPr>
          <a:xfrm>
            <a:off x="127001" y="6365876"/>
            <a:ext cx="795867" cy="365125"/>
          </a:xfrm>
          <a:prstGeom prst="rect">
            <a:avLst/>
          </a:prstGeom>
          <a:noFill/>
        </p:spPr>
        <p:txBody>
          <a:bodyPr vert="horz" lIns="108825" tIns="54412" rIns="108825" bIns="54412" rtlCol="0" anchor="b" anchorCtr="0"/>
          <a:lstStyle>
            <a:defPPr>
              <a:defRPr lang="en-US"/>
            </a:defPPr>
            <a:lvl1pPr marL="0" algn="ctr" defTabSz="1306220" rtl="0" eaLnBrk="1" latinLnBrk="0" hangingPunct="1">
              <a:defRPr sz="1700" kern="1200">
                <a:solidFill>
                  <a:schemeClr val="tx1">
                    <a:tint val="75000"/>
                  </a:schemeClr>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a:lstStyle>
          <a:p>
            <a:pPr algn="l"/>
            <a:fld id="{88C02A3A-A74E-4567-BAFE-5219AB7951A7}" type="slidenum">
              <a:rPr lang="en-US" sz="1200">
                <a:solidFill>
                  <a:srgbClr val="E6942C"/>
                </a:solidFill>
                <a:latin typeface="Arial"/>
                <a:cs typeface="Arial"/>
              </a:rPr>
              <a:pPr algn="l"/>
              <a:t>29</a:t>
            </a:fld>
            <a:endParaRPr lang="en-US" sz="1200">
              <a:solidFill>
                <a:srgbClr val="E6942C"/>
              </a:solidFill>
              <a:latin typeface="Arial"/>
              <a:cs typeface="Arial"/>
            </a:endParaRPr>
          </a:p>
        </p:txBody>
      </p:sp>
      <p:grpSp>
        <p:nvGrpSpPr>
          <p:cNvPr id="13" name="Group 12"/>
          <p:cNvGrpSpPr/>
          <p:nvPr/>
        </p:nvGrpSpPr>
        <p:grpSpPr>
          <a:xfrm>
            <a:off x="6560705" y="709859"/>
            <a:ext cx="5630779" cy="6145300"/>
            <a:chOff x="5459134" y="547409"/>
            <a:chExt cx="4029805" cy="4608975"/>
          </a:xfrm>
        </p:grpSpPr>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a:off x="5459134" y="547409"/>
              <a:ext cx="4029805" cy="4608975"/>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86967" y="1018163"/>
              <a:ext cx="1845468" cy="3329302"/>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 y="712703"/>
            <a:ext cx="5373073" cy="6145300"/>
          </a:xfrm>
          <a:prstGeom prst="rect">
            <a:avLst/>
          </a:prstGeom>
        </p:spPr>
      </p:pic>
      <p:pic>
        <p:nvPicPr>
          <p:cNvPr id="28" name="Picture 27">
            <a:extLst>
              <a:ext uri="{FF2B5EF4-FFF2-40B4-BE49-F238E27FC236}">
                <a16:creationId xmlns:a16="http://schemas.microsoft.com/office/drawing/2014/main" xmlns="" id="{0D388EE4-E7E7-4550-9F97-C01CA9B1B54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68813" y="1474111"/>
            <a:ext cx="2427907" cy="4582429"/>
          </a:xfrm>
          <a:prstGeom prst="rect">
            <a:avLst/>
          </a:prstGeom>
        </p:spPr>
      </p:pic>
      <p:sp>
        <p:nvSpPr>
          <p:cNvPr id="3" name="Content Placeholder 2"/>
          <p:cNvSpPr>
            <a:spLocks noGrp="1"/>
          </p:cNvSpPr>
          <p:nvPr>
            <p:ph idx="1"/>
          </p:nvPr>
        </p:nvSpPr>
        <p:spPr>
          <a:xfrm>
            <a:off x="-516" y="0"/>
            <a:ext cx="12192000" cy="6858000"/>
          </a:xfrm>
          <a:prstGeom prst="rect">
            <a:avLst/>
          </a:prstGeom>
          <a:solidFill>
            <a:schemeClr val="accent2">
              <a:alpha val="93000"/>
            </a:schemeClr>
          </a:solidFill>
          <a:ln>
            <a:noFill/>
          </a:ln>
        </p:spPr>
        <p:txBody>
          <a:bodyPr anchor="ctr">
            <a:noAutofit/>
          </a:bodyPr>
          <a:lstStyle/>
          <a:p>
            <a:pPr algn="ctr">
              <a:lnSpc>
                <a:spcPct val="100000"/>
              </a:lnSpc>
              <a:spcBef>
                <a:spcPts val="0"/>
              </a:spcBef>
            </a:pPr>
            <a:r>
              <a:rPr lang="en-US" sz="4300" b="1" dirty="0">
                <a:solidFill>
                  <a:schemeClr val="bg1"/>
                </a:solidFill>
              </a:rPr>
              <a:t>                   </a:t>
            </a:r>
          </a:p>
          <a:p>
            <a:pPr algn="ctr">
              <a:lnSpc>
                <a:spcPct val="100000"/>
              </a:lnSpc>
              <a:spcBef>
                <a:spcPts val="0"/>
              </a:spcBef>
            </a:pPr>
            <a:endParaRPr lang="en-US" sz="4300" b="1" dirty="0">
              <a:solidFill>
                <a:schemeClr val="bg1"/>
              </a:solidFill>
            </a:endParaRPr>
          </a:p>
          <a:p>
            <a:pPr algn="ctr">
              <a:lnSpc>
                <a:spcPct val="100000"/>
              </a:lnSpc>
              <a:spcBef>
                <a:spcPts val="0"/>
              </a:spcBef>
            </a:pPr>
            <a:endParaRPr lang="en-US" sz="4300" b="1" dirty="0">
              <a:solidFill>
                <a:schemeClr val="bg1"/>
              </a:solidFill>
            </a:endParaRPr>
          </a:p>
          <a:p>
            <a:pPr algn="ctr">
              <a:lnSpc>
                <a:spcPct val="100000"/>
              </a:lnSpc>
              <a:spcBef>
                <a:spcPts val="0"/>
              </a:spcBef>
            </a:pPr>
            <a:r>
              <a:rPr lang="en-US" sz="4300" b="1" dirty="0">
                <a:solidFill>
                  <a:schemeClr val="bg1"/>
                </a:solidFill>
              </a:rPr>
              <a:t>                   </a:t>
            </a:r>
          </a:p>
          <a:p>
            <a:pPr algn="ctr">
              <a:lnSpc>
                <a:spcPct val="100000"/>
              </a:lnSpc>
              <a:spcBef>
                <a:spcPts val="0"/>
              </a:spcBef>
            </a:pPr>
            <a:r>
              <a:rPr lang="en-US" sz="4300" b="1" dirty="0">
                <a:solidFill>
                  <a:schemeClr val="bg1"/>
                </a:solidFill>
              </a:rPr>
              <a:t>                             </a:t>
            </a:r>
          </a:p>
          <a:p>
            <a:pPr algn="ctr">
              <a:lnSpc>
                <a:spcPct val="100000"/>
              </a:lnSpc>
              <a:spcBef>
                <a:spcPts val="0"/>
              </a:spcBef>
            </a:pPr>
            <a:r>
              <a:rPr lang="en-US" sz="4300" b="1" dirty="0">
                <a:solidFill>
                  <a:schemeClr val="bg1"/>
                </a:solidFill>
              </a:rPr>
              <a:t>                             </a:t>
            </a:r>
          </a:p>
          <a:p>
            <a:pPr algn="ctr">
              <a:lnSpc>
                <a:spcPct val="100000"/>
              </a:lnSpc>
              <a:spcBef>
                <a:spcPts val="0"/>
              </a:spcBef>
            </a:pPr>
            <a:endParaRPr lang="en-US" sz="5300" i="1" dirty="0">
              <a:solidFill>
                <a:schemeClr val="bg1"/>
              </a:solidFill>
            </a:endParaRPr>
          </a:p>
          <a:p>
            <a:pPr algn="ctr">
              <a:lnSpc>
                <a:spcPct val="100000"/>
              </a:lnSpc>
              <a:spcBef>
                <a:spcPts val="0"/>
              </a:spcBef>
            </a:pPr>
            <a:r>
              <a:rPr lang="en-US" sz="5300" b="1" dirty="0">
                <a:solidFill>
                  <a:schemeClr val="bg1"/>
                </a:solidFill>
              </a:rPr>
              <a:t>               </a:t>
            </a:r>
          </a:p>
          <a:p>
            <a:pPr algn="ctr">
              <a:lnSpc>
                <a:spcPct val="100000"/>
              </a:lnSpc>
              <a:spcBef>
                <a:spcPts val="0"/>
              </a:spcBef>
            </a:pPr>
            <a:r>
              <a:rPr lang="en-US" sz="4300" b="1" dirty="0">
                <a:solidFill>
                  <a:schemeClr val="bg1"/>
                </a:solidFill>
              </a:rPr>
              <a:t>                   </a:t>
            </a:r>
            <a:endParaRPr lang="en-US" sz="4300" dirty="0">
              <a:solidFill>
                <a:schemeClr val="bg1"/>
              </a:solidFill>
            </a:endParaRPr>
          </a:p>
          <a:p>
            <a:pPr algn="ctr">
              <a:lnSpc>
                <a:spcPct val="100000"/>
              </a:lnSpc>
              <a:spcBef>
                <a:spcPts val="0"/>
              </a:spcBef>
            </a:pPr>
            <a:endParaRPr lang="en-US" dirty="0">
              <a:solidFill>
                <a:schemeClr val="bg1"/>
              </a:solidFill>
              <a:latin typeface="Arial Black" panose="020B0A04020102020204" pitchFamily="34" charset="0"/>
            </a:endParaRPr>
          </a:p>
          <a:p>
            <a:pPr algn="ctr">
              <a:lnSpc>
                <a:spcPct val="100000"/>
              </a:lnSpc>
              <a:spcBef>
                <a:spcPts val="0"/>
              </a:spcBef>
            </a:pPr>
            <a:endParaRPr lang="en-US" sz="6400" dirty="0">
              <a:solidFill>
                <a:schemeClr val="bg1"/>
              </a:solidFill>
            </a:endParaRPr>
          </a:p>
          <a:p>
            <a:pPr algn="ctr">
              <a:lnSpc>
                <a:spcPct val="100000"/>
              </a:lnSpc>
              <a:spcBef>
                <a:spcPts val="0"/>
              </a:spcBef>
            </a:pPr>
            <a:endParaRPr lang="en-US" sz="3200" b="1" dirty="0">
              <a:solidFill>
                <a:srgbClr val="E6942C"/>
              </a:solidFill>
            </a:endParaRPr>
          </a:p>
        </p:txBody>
      </p:sp>
      <p:sp>
        <p:nvSpPr>
          <p:cNvPr id="19" name="TextBox 18"/>
          <p:cNvSpPr txBox="1"/>
          <p:nvPr/>
        </p:nvSpPr>
        <p:spPr>
          <a:xfrm>
            <a:off x="8303955" y="3331103"/>
            <a:ext cx="2184423" cy="507829"/>
          </a:xfrm>
          <a:prstGeom prst="rect">
            <a:avLst/>
          </a:prstGeom>
          <a:noFill/>
        </p:spPr>
        <p:txBody>
          <a:bodyPr wrap="square" lIns="91420" tIns="45718" rIns="91420" bIns="45718" rtlCol="0">
            <a:spAutoFit/>
          </a:bodyPr>
          <a:lstStyle/>
          <a:p>
            <a:pPr defTabSz="914173"/>
            <a:endParaRPr lang="en-US" sz="2700" b="1">
              <a:solidFill>
                <a:srgbClr val="FFFFFF"/>
              </a:solidFill>
              <a:latin typeface="Arial" panose="020B0604020202020204" pitchFamily="34" charset="0"/>
              <a:cs typeface="Arial" panose="020B0604020202020204" pitchFamily="34" charset="0"/>
            </a:endParaRPr>
          </a:p>
        </p:txBody>
      </p:sp>
      <p:grpSp>
        <p:nvGrpSpPr>
          <p:cNvPr id="9" name="Group 8"/>
          <p:cNvGrpSpPr/>
          <p:nvPr/>
        </p:nvGrpSpPr>
        <p:grpSpPr>
          <a:xfrm>
            <a:off x="2633351" y="2008751"/>
            <a:ext cx="7668436" cy="2027907"/>
            <a:chOff x="3181507" y="676790"/>
            <a:chExt cx="5751327" cy="1520929"/>
          </a:xfrm>
        </p:grpSpPr>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54072" y="676790"/>
              <a:ext cx="1132960" cy="1132959"/>
            </a:xfrm>
            <a:prstGeom prst="rect">
              <a:avLst/>
            </a:prstGeom>
          </p:spPr>
        </p:pic>
        <p:sp>
          <p:nvSpPr>
            <p:cNvPr id="2" name="TextBox 1"/>
            <p:cNvSpPr txBox="1"/>
            <p:nvPr/>
          </p:nvSpPr>
          <p:spPr>
            <a:xfrm>
              <a:off x="4662685" y="858693"/>
              <a:ext cx="4270149" cy="923329"/>
            </a:xfrm>
            <a:prstGeom prst="rect">
              <a:avLst/>
            </a:prstGeom>
            <a:noFill/>
          </p:spPr>
          <p:txBody>
            <a:bodyPr wrap="square" rtlCol="0">
              <a:spAutoFit/>
            </a:bodyPr>
            <a:lstStyle/>
            <a:p>
              <a:pPr defTabSz="914173"/>
              <a:r>
                <a:rPr lang="en-US" sz="4800" b="1" dirty="0">
                  <a:solidFill>
                    <a:srgbClr val="FFFFFF"/>
                  </a:solidFill>
                  <a:latin typeface="Lucida Bright" panose="02040602050505020304" pitchFamily="18" charset="0"/>
                </a:rPr>
                <a:t>= $49.9</a:t>
              </a:r>
              <a:r>
                <a:rPr lang="en-US" sz="4800" b="1" spc="400" dirty="0">
                  <a:solidFill>
                    <a:srgbClr val="FFFFFF"/>
                  </a:solidFill>
                  <a:latin typeface="Lucida Bright" panose="02040602050505020304" pitchFamily="18" charset="0"/>
                </a:rPr>
                <a:t>0</a:t>
              </a:r>
              <a:r>
                <a:rPr lang="en-US" sz="3200" b="1" spc="400" dirty="0">
                  <a:solidFill>
                    <a:srgbClr val="FFFFFF"/>
                  </a:solidFill>
                  <a:latin typeface="Lucida Bright" panose="02040602050505020304" pitchFamily="18" charset="0"/>
                  <a:ea typeface="Arial" charset="0"/>
                  <a:cs typeface="Arial" charset="0"/>
                </a:rPr>
                <a:t>/</a:t>
              </a:r>
              <a:r>
                <a:rPr lang="en-US" sz="3200" b="1" dirty="0">
                  <a:solidFill>
                    <a:srgbClr val="FFFFFF"/>
                  </a:solidFill>
                  <a:latin typeface="Lucida Bright" panose="02040602050505020304" pitchFamily="18" charset="0"/>
                  <a:ea typeface="Arial" charset="0"/>
                  <a:cs typeface="Arial" charset="0"/>
                </a:rPr>
                <a:t>month</a:t>
              </a:r>
            </a:p>
            <a:p>
              <a:pPr defTabSz="914173"/>
              <a:r>
                <a:rPr lang="en-US" sz="2400" dirty="0">
                  <a:solidFill>
                    <a:srgbClr val="FFFFFF"/>
                  </a:solidFill>
                  <a:latin typeface="Arial" charset="0"/>
                  <a:ea typeface="Arial" charset="0"/>
                  <a:cs typeface="Arial" charset="0"/>
                </a:rPr>
                <a:t>($24.95 LegalShield + $24.95 ID Shield)</a:t>
              </a:r>
            </a:p>
          </p:txBody>
        </p:sp>
        <p:sp>
          <p:nvSpPr>
            <p:cNvPr id="22" name="TextBox 21"/>
            <p:cNvSpPr txBox="1"/>
            <p:nvPr/>
          </p:nvSpPr>
          <p:spPr>
            <a:xfrm>
              <a:off x="3181507" y="1851470"/>
              <a:ext cx="3922695" cy="346249"/>
            </a:xfrm>
            <a:prstGeom prst="rect">
              <a:avLst/>
            </a:prstGeom>
            <a:noFill/>
          </p:spPr>
          <p:txBody>
            <a:bodyPr wrap="square" rtlCol="0">
              <a:spAutoFit/>
            </a:bodyPr>
            <a:lstStyle/>
            <a:p>
              <a:pPr defTabSz="914173"/>
              <a:r>
                <a:rPr lang="en-US" sz="2400" b="1" dirty="0">
                  <a:solidFill>
                    <a:srgbClr val="FFFFFF"/>
                  </a:solidFill>
                  <a:latin typeface="Arial"/>
                </a:rPr>
                <a:t>FULL FAMILY PROTECTION</a:t>
              </a:r>
              <a:endParaRPr lang="en-US" sz="2400" dirty="0">
                <a:solidFill>
                  <a:srgbClr val="FFFFFF"/>
                </a:solidFill>
                <a:latin typeface="Arial"/>
              </a:endParaRPr>
            </a:p>
          </p:txBody>
        </p:sp>
      </p:grpSp>
      <p:grpSp>
        <p:nvGrpSpPr>
          <p:cNvPr id="10" name="Group 9"/>
          <p:cNvGrpSpPr/>
          <p:nvPr/>
        </p:nvGrpSpPr>
        <p:grpSpPr>
          <a:xfrm>
            <a:off x="2300853" y="4210427"/>
            <a:ext cx="8645377" cy="2100963"/>
            <a:chOff x="2932127" y="2496143"/>
            <a:chExt cx="6484033" cy="1575723"/>
          </a:xfrm>
        </p:grpSpPr>
        <p:pic>
          <p:nvPicPr>
            <p:cNvPr id="23" name="Picture 2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37068" y="2496143"/>
              <a:ext cx="1166967" cy="1166968"/>
            </a:xfrm>
            <a:prstGeom prst="rect">
              <a:avLst/>
            </a:prstGeom>
          </p:spPr>
        </p:pic>
        <p:sp>
          <p:nvSpPr>
            <p:cNvPr id="24" name="TextBox 23"/>
            <p:cNvSpPr txBox="1"/>
            <p:nvPr/>
          </p:nvSpPr>
          <p:spPr>
            <a:xfrm>
              <a:off x="4662685" y="2732835"/>
              <a:ext cx="4753475" cy="1292663"/>
            </a:xfrm>
            <a:prstGeom prst="rect">
              <a:avLst/>
            </a:prstGeom>
            <a:noFill/>
          </p:spPr>
          <p:txBody>
            <a:bodyPr wrap="square" rtlCol="0">
              <a:spAutoFit/>
            </a:bodyPr>
            <a:lstStyle/>
            <a:p>
              <a:pPr defTabSz="914173"/>
              <a:r>
                <a:rPr lang="en-US" sz="4800" b="1" dirty="0">
                  <a:solidFill>
                    <a:srgbClr val="FFFFFF"/>
                  </a:solidFill>
                  <a:latin typeface="Lucida Bright" panose="02040602050505020304" pitchFamily="18" charset="0"/>
                </a:rPr>
                <a:t>= $34.90</a:t>
              </a:r>
              <a:r>
                <a:rPr lang="en-US" sz="3200" b="1" spc="400" dirty="0">
                  <a:solidFill>
                    <a:srgbClr val="FFFFFF"/>
                  </a:solidFill>
                  <a:latin typeface="Lucida Bright" panose="02040602050505020304" pitchFamily="18" charset="0"/>
                  <a:ea typeface="Arial" charset="0"/>
                  <a:cs typeface="Arial" charset="0"/>
                </a:rPr>
                <a:t>/</a:t>
              </a:r>
              <a:r>
                <a:rPr lang="en-US" sz="3200" b="1" dirty="0">
                  <a:solidFill>
                    <a:srgbClr val="FFFFFF"/>
                  </a:solidFill>
                  <a:latin typeface="Lucida Bright" panose="02040602050505020304" pitchFamily="18" charset="0"/>
                  <a:ea typeface="Arial" charset="0"/>
                  <a:cs typeface="Arial" charset="0"/>
                </a:rPr>
                <a:t>month</a:t>
              </a:r>
            </a:p>
            <a:p>
              <a:pPr defTabSz="914173"/>
              <a:r>
                <a:rPr lang="en-US" sz="2400" dirty="0">
                  <a:solidFill>
                    <a:srgbClr val="FFFFFF"/>
                  </a:solidFill>
                  <a:latin typeface="Arial" charset="0"/>
                  <a:ea typeface="Arial" charset="0"/>
                  <a:cs typeface="Arial" charset="0"/>
                </a:rPr>
                <a:t>($24.95 LegalShield + $9.95 ID Shield)</a:t>
              </a:r>
            </a:p>
            <a:p>
              <a:pPr defTabSz="914173"/>
              <a:endParaRPr lang="en-US" sz="3200" dirty="0">
                <a:solidFill>
                  <a:srgbClr val="FFFFFF"/>
                </a:solidFill>
                <a:latin typeface="Arial Black" panose="020B0A04020102020204" pitchFamily="34" charset="0"/>
              </a:endParaRPr>
            </a:p>
          </p:txBody>
        </p:sp>
        <p:sp>
          <p:nvSpPr>
            <p:cNvPr id="25" name="TextBox 24"/>
            <p:cNvSpPr txBox="1"/>
            <p:nvPr/>
          </p:nvSpPr>
          <p:spPr>
            <a:xfrm>
              <a:off x="2932127" y="3725617"/>
              <a:ext cx="1987496" cy="346249"/>
            </a:xfrm>
            <a:prstGeom prst="rect">
              <a:avLst/>
            </a:prstGeom>
            <a:noFill/>
          </p:spPr>
          <p:txBody>
            <a:bodyPr wrap="square" rtlCol="0">
              <a:spAutoFit/>
            </a:bodyPr>
            <a:lstStyle/>
            <a:p>
              <a:pPr algn="ctr" defTabSz="914173"/>
              <a:r>
                <a:rPr lang="en-US" sz="2400" b="1" dirty="0">
                  <a:solidFill>
                    <a:srgbClr val="FFFFFF"/>
                  </a:solidFill>
                  <a:latin typeface="Arial"/>
                </a:rPr>
                <a:t>INDIVIDUAL</a:t>
              </a:r>
              <a:endParaRPr lang="en-US" sz="2400" dirty="0">
                <a:solidFill>
                  <a:srgbClr val="FFFFFF"/>
                </a:solidFill>
                <a:latin typeface="Arial"/>
              </a:endParaRPr>
            </a:p>
          </p:txBody>
        </p:sp>
      </p:grpSp>
      <p:pic>
        <p:nvPicPr>
          <p:cNvPr id="27" name="Picture 26">
            <a:extLst>
              <a:ext uri="{FF2B5EF4-FFF2-40B4-BE49-F238E27FC236}">
                <a16:creationId xmlns:a16="http://schemas.microsoft.com/office/drawing/2014/main" xmlns="" id="{07C421D5-D9A8-4FC6-ADE1-29992F07511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06772" y="302949"/>
            <a:ext cx="5540223" cy="991699"/>
          </a:xfrm>
          <a:prstGeom prst="rect">
            <a:avLst/>
          </a:prstGeom>
        </p:spPr>
      </p:pic>
      <p:sp>
        <p:nvSpPr>
          <p:cNvPr id="29" name="Rounded Rectangle 28"/>
          <p:cNvSpPr/>
          <p:nvPr/>
        </p:nvSpPr>
        <p:spPr>
          <a:xfrm>
            <a:off x="2807416" y="1268634"/>
            <a:ext cx="6673669" cy="483649"/>
          </a:xfrm>
          <a:prstGeom prst="roundRect">
            <a:avLst>
              <a:gd name="adj" fmla="val 50000"/>
            </a:avLst>
          </a:prstGeom>
          <a:solidFill>
            <a:srgbClr val="C2BBCE"/>
          </a:solidFill>
        </p:spPr>
        <p:style>
          <a:lnRef idx="1">
            <a:schemeClr val="accent1"/>
          </a:lnRef>
          <a:fillRef idx="3">
            <a:schemeClr val="accent1"/>
          </a:fillRef>
          <a:effectRef idx="2">
            <a:schemeClr val="accent1"/>
          </a:effectRef>
          <a:fontRef idx="minor">
            <a:schemeClr val="lt1"/>
          </a:fontRef>
        </p:style>
        <p:txBody>
          <a:bodyPr lIns="121896" tIns="60948" rIns="121896" bIns="60948" rtlCol="0" anchor="ctr"/>
          <a:lstStyle/>
          <a:p>
            <a:pPr algn="ctr" defTabSz="1088267"/>
            <a:endParaRPr lang="en-US" sz="2100">
              <a:solidFill>
                <a:srgbClr val="FFFFFF"/>
              </a:solidFill>
              <a:latin typeface="Arial"/>
            </a:endParaRPr>
          </a:p>
        </p:txBody>
      </p:sp>
      <p:sp>
        <p:nvSpPr>
          <p:cNvPr id="30" name="TextBox 29"/>
          <p:cNvSpPr txBox="1"/>
          <p:nvPr/>
        </p:nvSpPr>
        <p:spPr>
          <a:xfrm>
            <a:off x="2782599" y="1228631"/>
            <a:ext cx="6658772" cy="533480"/>
          </a:xfrm>
          <a:prstGeom prst="rect">
            <a:avLst/>
          </a:prstGeom>
          <a:noFill/>
        </p:spPr>
        <p:txBody>
          <a:bodyPr wrap="square" lIns="121896" tIns="60948" rIns="121896" bIns="60948" rtlCol="0">
            <a:spAutoFit/>
          </a:bodyPr>
          <a:lstStyle/>
          <a:p>
            <a:pPr algn="ctr" defTabSz="1088267"/>
            <a:r>
              <a:rPr lang="en-US" sz="2700" b="1" dirty="0">
                <a:solidFill>
                  <a:srgbClr val="7A5C90"/>
                </a:solidFill>
                <a:latin typeface="Arial" panose="020B0604020202020204" pitchFamily="34" charset="0"/>
                <a:cs typeface="Arial" panose="020B0604020202020204" pitchFamily="34" charset="0"/>
              </a:rPr>
              <a:t>Affordable Monthly Rates</a:t>
            </a:r>
          </a:p>
        </p:txBody>
      </p:sp>
    </p:spTree>
    <p:extLst>
      <p:ext uri="{BB962C8B-B14F-4D97-AF65-F5344CB8AC3E}">
        <p14:creationId xmlns:p14="http://schemas.microsoft.com/office/powerpoint/2010/main" val="2974895655"/>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Effect transition="in" filter="wipe(up)">
                                      <p:cBhvr>
                                        <p:cTn id="13" dur="500"/>
                                        <p:tgtEl>
                                          <p:spTgt spid="3">
                                            <p:bg/>
                                          </p:spTgt>
                                        </p:tgtEl>
                                      </p:cBhvr>
                                    </p:animEffect>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3C5C063-CBA3-4CB2-8B51-09ED11F849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3" name="Title 2"/>
          <p:cNvSpPr>
            <a:spLocks noGrp="1"/>
          </p:cNvSpPr>
          <p:nvPr>
            <p:ph type="ctrTitle"/>
          </p:nvPr>
        </p:nvSpPr>
        <p:spPr>
          <a:xfrm>
            <a:off x="400593" y="0"/>
            <a:ext cx="5214899" cy="6858000"/>
          </a:xfrm>
          <a:solidFill>
            <a:schemeClr val="bg1">
              <a:alpha val="80000"/>
            </a:schemeClr>
          </a:solidFill>
        </p:spPr>
        <p:txBody>
          <a:bodyPr/>
          <a:lstStyle/>
          <a:p>
            <a:pPr>
              <a:spcAft>
                <a:spcPts val="1200"/>
              </a:spcAft>
            </a:pPr>
            <a:r>
              <a:rPr lang="en-US" dirty="0"/>
              <a:t/>
            </a:r>
            <a:br>
              <a:rPr lang="en-US" dirty="0"/>
            </a:br>
            <a:r>
              <a:rPr lang="en-US" dirty="0"/>
              <a:t/>
            </a:r>
            <a:br>
              <a:rPr lang="en-US" dirty="0"/>
            </a:br>
            <a:endParaRPr lang="en-US" dirty="0"/>
          </a:p>
        </p:txBody>
      </p:sp>
      <p:sp>
        <p:nvSpPr>
          <p:cNvPr id="7" name="Title 2"/>
          <p:cNvSpPr txBox="1">
            <a:spLocks/>
          </p:cNvSpPr>
          <p:nvPr/>
        </p:nvSpPr>
        <p:spPr>
          <a:xfrm>
            <a:off x="400593" y="0"/>
            <a:ext cx="5214899" cy="6858000"/>
          </a:xfrm>
          <a:prstGeom prst="rect">
            <a:avLst/>
          </a:prstGeom>
          <a:solidFill>
            <a:schemeClr val="bg1">
              <a:alpha val="80000"/>
            </a:schemeClr>
          </a:solidFill>
        </p:spPr>
        <p:txBody>
          <a:bodyPr vert="horz" lIns="274233" tIns="274233" rIns="274233" bIns="274233" rtlCol="0" anchor="ctr" anchorCtr="0">
            <a:noAutofit/>
          </a:bodyPr>
          <a:lstStyle>
            <a:lvl1pPr algn="ctr" defTabSz="685800" rtl="0" eaLnBrk="1" latinLnBrk="0" hangingPunct="1">
              <a:lnSpc>
                <a:spcPct val="87000"/>
              </a:lnSpc>
              <a:spcBef>
                <a:spcPct val="0"/>
              </a:spcBef>
              <a:buNone/>
              <a:defRPr sz="3000" b="1" kern="1200" cap="none" baseline="0">
                <a:solidFill>
                  <a:schemeClr val="tx2"/>
                </a:solidFill>
                <a:latin typeface="Lucida Bright" charset="0"/>
                <a:ea typeface="Lucida Bright" charset="0"/>
                <a:cs typeface="Lucida Bright" charset="0"/>
              </a:defRPr>
            </a:lvl1pPr>
          </a:lstStyle>
          <a:p>
            <a:pPr>
              <a:spcAft>
                <a:spcPts val="1200"/>
              </a:spcAft>
            </a:pPr>
            <a:r>
              <a:rPr lang="en-US" dirty="0">
                <a:solidFill>
                  <a:srgbClr val="363636"/>
                </a:solidFill>
              </a:rPr>
              <a:t/>
            </a:r>
            <a:br>
              <a:rPr lang="en-US" dirty="0">
                <a:solidFill>
                  <a:srgbClr val="363636"/>
                </a:solidFill>
              </a:rPr>
            </a:br>
            <a:r>
              <a:rPr lang="en-US" dirty="0">
                <a:solidFill>
                  <a:srgbClr val="363636"/>
                </a:solidFill>
              </a:rPr>
              <a:t/>
            </a:r>
            <a:br>
              <a:rPr lang="en-US" dirty="0">
                <a:solidFill>
                  <a:srgbClr val="363636"/>
                </a:solidFill>
              </a:rPr>
            </a:br>
            <a:r>
              <a:rPr lang="en-US" dirty="0">
                <a:solidFill>
                  <a:srgbClr val="363636"/>
                </a:solidFill>
              </a:rPr>
              <a:t/>
            </a:r>
            <a:br>
              <a:rPr lang="en-US" dirty="0">
                <a:solidFill>
                  <a:srgbClr val="363636"/>
                </a:solidFill>
              </a:rPr>
            </a:br>
            <a:r>
              <a:rPr lang="en-US" dirty="0">
                <a:solidFill>
                  <a:srgbClr val="363636"/>
                </a:solidFill>
              </a:rPr>
              <a:t/>
            </a:r>
            <a:br>
              <a:rPr lang="en-US" dirty="0">
                <a:solidFill>
                  <a:srgbClr val="363636"/>
                </a:solidFill>
              </a:rPr>
            </a:br>
            <a:r>
              <a:rPr lang="en-US" dirty="0">
                <a:solidFill>
                  <a:srgbClr val="363636"/>
                </a:solidFill>
              </a:rPr>
              <a:t/>
            </a:r>
            <a:br>
              <a:rPr lang="en-US" dirty="0">
                <a:solidFill>
                  <a:srgbClr val="363636"/>
                </a:solidFill>
              </a:rPr>
            </a:br>
            <a:r>
              <a:rPr lang="en-US" dirty="0">
                <a:solidFill>
                  <a:srgbClr val="363636"/>
                </a:solidFill>
              </a:rPr>
              <a:t>Valuable Protection For Individuals, Families and Businesses.</a:t>
            </a:r>
            <a:br>
              <a:rPr lang="en-US" dirty="0">
                <a:solidFill>
                  <a:srgbClr val="363636"/>
                </a:solidFill>
              </a:rPr>
            </a:br>
            <a:r>
              <a:rPr lang="en-US" dirty="0">
                <a:solidFill>
                  <a:srgbClr val="363636"/>
                </a:solidFill>
              </a:rPr>
              <a:t/>
            </a:r>
            <a:br>
              <a:rPr lang="en-US" dirty="0">
                <a:solidFill>
                  <a:srgbClr val="363636"/>
                </a:solidFill>
              </a:rPr>
            </a:br>
            <a:r>
              <a:rPr lang="en-US" dirty="0">
                <a:solidFill>
                  <a:srgbClr val="363636"/>
                </a:solidFill>
              </a:rPr>
              <a:t>[ </a:t>
            </a:r>
            <a:r>
              <a:rPr lang="en-US">
                <a:solidFill>
                  <a:srgbClr val="363636"/>
                </a:solidFill>
              </a:rPr>
              <a:t>your name]</a:t>
            </a:r>
            <a:r>
              <a:rPr lang="en-US" sz="2700" b="0" dirty="0">
                <a:solidFill>
                  <a:srgbClr val="363636"/>
                </a:solidFill>
                <a:latin typeface="Arial"/>
              </a:rPr>
              <a:t/>
            </a:r>
            <a:br>
              <a:rPr lang="en-US" sz="2700" b="0" dirty="0">
                <a:solidFill>
                  <a:srgbClr val="363636"/>
                </a:solidFill>
                <a:latin typeface="Arial"/>
              </a:rPr>
            </a:br>
            <a:r>
              <a:rPr lang="en-US" sz="2700" b="0" dirty="0">
                <a:solidFill>
                  <a:srgbClr val="363636"/>
                </a:solidFill>
                <a:latin typeface="Arial"/>
              </a:rPr>
              <a:t>Independent Associate</a:t>
            </a:r>
            <a:r>
              <a:rPr lang="en-US" dirty="0">
                <a:solidFill>
                  <a:srgbClr val="363636"/>
                </a:solidFill>
              </a:rPr>
              <a:t/>
            </a:r>
            <a:br>
              <a:rPr lang="en-US" dirty="0">
                <a:solidFill>
                  <a:srgbClr val="363636"/>
                </a:solidFill>
              </a:rPr>
            </a:br>
            <a:endParaRPr lang="en-US" dirty="0">
              <a:solidFill>
                <a:srgbClr val="363636"/>
              </a:solidFill>
            </a:endParaRP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1792" y="345925"/>
            <a:ext cx="3791805" cy="75836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9521" y="1328043"/>
            <a:ext cx="2839799" cy="723516"/>
          </a:xfrm>
          <a:prstGeom prst="rect">
            <a:avLst/>
          </a:prstGeom>
        </p:spPr>
      </p:pic>
    </p:spTree>
    <p:extLst>
      <p:ext uri="{BB962C8B-B14F-4D97-AF65-F5344CB8AC3E}">
        <p14:creationId xmlns:p14="http://schemas.microsoft.com/office/powerpoint/2010/main" val="535745736"/>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xmlns:p14="http://schemas.microsoft.com/office/powerpoint/2010/mai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9664" y="520785"/>
            <a:ext cx="12192000" cy="2446867"/>
          </a:xfrm>
          <a:prstGeom prst="rect">
            <a:avLst/>
          </a:prstGeom>
        </p:spPr>
        <p:txBody>
          <a:bodyPr lIns="121901" tIns="60950" rIns="121901" bIns="60950"/>
          <a:lstStyle/>
          <a:p>
            <a:r>
              <a:rPr lang="en-US" sz="5300" b="1" dirty="0">
                <a:solidFill>
                  <a:srgbClr val="72736F"/>
                </a:solidFill>
                <a:latin typeface="Arial Black"/>
                <a:cs typeface="Arial Black"/>
              </a:rPr>
              <a:t>Frequently Asked Questions:</a:t>
            </a:r>
            <a:r>
              <a:rPr lang="en-US" sz="6400" dirty="0">
                <a:solidFill>
                  <a:srgbClr val="72736F"/>
                </a:solidFill>
                <a:latin typeface="Arial Black"/>
                <a:cs typeface="Arial Black"/>
              </a:rPr>
              <a:t/>
            </a:r>
            <a:br>
              <a:rPr lang="en-US" sz="6400" dirty="0">
                <a:solidFill>
                  <a:srgbClr val="72736F"/>
                </a:solidFill>
                <a:latin typeface="Arial Black"/>
                <a:cs typeface="Arial Black"/>
              </a:rPr>
            </a:br>
            <a:r>
              <a:rPr lang="en-US" sz="3700" dirty="0">
                <a:solidFill>
                  <a:srgbClr val="72736F"/>
                </a:solidFill>
                <a:latin typeface="Arial"/>
                <a:cs typeface="Arial"/>
              </a:rPr>
              <a:t>Everything You Need To Know.</a:t>
            </a:r>
          </a:p>
        </p:txBody>
      </p:sp>
      <p:sp>
        <p:nvSpPr>
          <p:cNvPr id="5" name="TextBox 4"/>
          <p:cNvSpPr txBox="1"/>
          <p:nvPr/>
        </p:nvSpPr>
        <p:spPr>
          <a:xfrm>
            <a:off x="935467" y="2148132"/>
            <a:ext cx="10887532" cy="3389819"/>
          </a:xfrm>
          <a:prstGeom prst="rect">
            <a:avLst/>
          </a:prstGeom>
          <a:noFill/>
        </p:spPr>
        <p:txBody>
          <a:bodyPr wrap="square" lIns="121901" tIns="60950" rIns="121901" bIns="60950" rtlCol="0">
            <a:spAutoFit/>
          </a:bodyPr>
          <a:lstStyle/>
          <a:p>
            <a:pPr marL="380934" indent="-380934" defTabSz="1088323">
              <a:lnSpc>
                <a:spcPct val="150000"/>
              </a:lnSpc>
              <a:buFont typeface="Wingdings" charset="2"/>
              <a:buChar char="ü"/>
            </a:pPr>
            <a:r>
              <a:rPr lang="en-US" sz="2400" b="1" dirty="0">
                <a:solidFill>
                  <a:srgbClr val="7F7973">
                    <a:lumMod val="50000"/>
                  </a:srgbClr>
                </a:solidFill>
                <a:latin typeface="Calibri"/>
              </a:rPr>
              <a:t>No Long Term Contracts – Month to Month agreement can be easily changed</a:t>
            </a:r>
          </a:p>
          <a:p>
            <a:pPr marL="380934" indent="-380934" defTabSz="1088323">
              <a:lnSpc>
                <a:spcPct val="150000"/>
              </a:lnSpc>
              <a:buFont typeface="Wingdings" charset="2"/>
              <a:buChar char="ü"/>
            </a:pPr>
            <a:r>
              <a:rPr lang="en-US" sz="2400" b="1" dirty="0">
                <a:solidFill>
                  <a:srgbClr val="7F7973">
                    <a:lumMod val="50000"/>
                  </a:srgbClr>
                </a:solidFill>
                <a:latin typeface="Calibri"/>
              </a:rPr>
              <a:t>Set Up Through A Convenient Monthly Bank Draft or CC Deduction  </a:t>
            </a:r>
          </a:p>
          <a:p>
            <a:pPr marL="380934" indent="-380934" defTabSz="1088323">
              <a:lnSpc>
                <a:spcPct val="150000"/>
              </a:lnSpc>
              <a:buFont typeface="Wingdings" charset="2"/>
              <a:buChar char="ü"/>
            </a:pPr>
            <a:r>
              <a:rPr lang="en-US" sz="2400" b="1" dirty="0">
                <a:solidFill>
                  <a:srgbClr val="7F7973">
                    <a:lumMod val="50000"/>
                  </a:srgbClr>
                </a:solidFill>
                <a:latin typeface="Calibri"/>
              </a:rPr>
              <a:t>Your Rates Are Locked In Today… </a:t>
            </a:r>
          </a:p>
          <a:p>
            <a:pPr marL="380934" indent="-380934" defTabSz="1088323">
              <a:lnSpc>
                <a:spcPct val="150000"/>
              </a:lnSpc>
              <a:buFont typeface="Wingdings" charset="2"/>
              <a:buChar char="ü"/>
            </a:pPr>
            <a:r>
              <a:rPr lang="en-US" sz="2400" b="1" dirty="0">
                <a:solidFill>
                  <a:srgbClr val="7F7973">
                    <a:lumMod val="50000"/>
                  </a:srgbClr>
                </a:solidFill>
                <a:latin typeface="Calibri"/>
              </a:rPr>
              <a:t>You Will Receive A Digital Enrollment Confirmation Email with Links To Activate your benefit within 1-3 business days.</a:t>
            </a:r>
          </a:p>
          <a:p>
            <a:pPr marL="380934" indent="-380934" defTabSz="1088323">
              <a:lnSpc>
                <a:spcPct val="150000"/>
              </a:lnSpc>
              <a:buFont typeface="Wingdings" charset="2"/>
              <a:buChar char="ü"/>
            </a:pPr>
            <a:r>
              <a:rPr lang="en-US" sz="2400" b="1" dirty="0">
                <a:solidFill>
                  <a:srgbClr val="7F7973">
                    <a:lumMod val="50000"/>
                  </a:srgbClr>
                </a:solidFill>
                <a:latin typeface="Calibri"/>
              </a:rPr>
              <a:t>You can start using your services immediately.  </a:t>
            </a:r>
          </a:p>
        </p:txBody>
      </p:sp>
      <p:sp>
        <p:nvSpPr>
          <p:cNvPr id="7" name="Rectangle 6"/>
          <p:cNvSpPr/>
          <p:nvPr/>
        </p:nvSpPr>
        <p:spPr>
          <a:xfrm>
            <a:off x="10" y="-58404"/>
            <a:ext cx="12191999" cy="681175"/>
          </a:xfrm>
          <a:prstGeom prst="rect">
            <a:avLst/>
          </a:prstGeom>
          <a:solidFill>
            <a:srgbClr val="795C8F"/>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defTabSz="914218"/>
            <a:endParaRPr lang="en-US" sz="1900">
              <a:solidFill>
                <a:srgbClr val="FFFFFF"/>
              </a:solidFill>
              <a:latin typeface="Arial"/>
            </a:endParaRPr>
          </a:p>
        </p:txBody>
      </p:sp>
    </p:spTree>
    <p:extLst>
      <p:ext uri="{BB962C8B-B14F-4D97-AF65-F5344CB8AC3E}">
        <p14:creationId xmlns:p14="http://schemas.microsoft.com/office/powerpoint/2010/main" val="248747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a:off x="0" y="0"/>
            <a:ext cx="5686160" cy="6858000"/>
          </a:xfrm>
        </p:spPr>
      </p:pic>
      <p:sp>
        <p:nvSpPr>
          <p:cNvPr id="6" name="Text Placeholder 5"/>
          <p:cNvSpPr>
            <a:spLocks noGrp="1"/>
          </p:cNvSpPr>
          <p:nvPr>
            <p:ph type="body" sz="quarter" idx="15"/>
          </p:nvPr>
        </p:nvSpPr>
        <p:spPr>
          <a:xfrm>
            <a:off x="5352704" y="14"/>
            <a:ext cx="6839296" cy="6857999"/>
          </a:xfrm>
          <a:solidFill>
            <a:schemeClr val="accent2"/>
          </a:solidFill>
        </p:spPr>
        <p:txBody>
          <a:bodyPr tIns="1462678" anchor="ctr">
            <a:normAutofit/>
          </a:bodyPr>
          <a:lstStyle/>
          <a:p>
            <a:r>
              <a:rPr lang="en-US" sz="4000" b="0" dirty="0">
                <a:solidFill>
                  <a:schemeClr val="bg1"/>
                </a:solidFill>
                <a:latin typeface="Arial" charset="0"/>
                <a:ea typeface="Arial" charset="0"/>
                <a:cs typeface="Arial" charset="0"/>
              </a:rPr>
              <a:t> </a:t>
            </a:r>
          </a:p>
        </p:txBody>
      </p:sp>
      <p:sp>
        <p:nvSpPr>
          <p:cNvPr id="5" name="Content Placeholder 6"/>
          <p:cNvSpPr txBox="1">
            <a:spLocks/>
          </p:cNvSpPr>
          <p:nvPr/>
        </p:nvSpPr>
        <p:spPr>
          <a:xfrm>
            <a:off x="6096013" y="1869441"/>
            <a:ext cx="5257801" cy="5526203"/>
          </a:xfrm>
          <a:prstGeom prst="rect">
            <a:avLst/>
          </a:prstGeom>
          <a:noFill/>
        </p:spPr>
        <p:txBody>
          <a:bodyPr vert="horz" lIns="91422" tIns="91422" rIns="91422" bIns="91422" rtlCol="0">
            <a:normAutofit/>
          </a:bodyPr>
          <a:lstStyle>
            <a:lvl1pPr marL="0" indent="0" algn="l" defTabSz="685800" rtl="0" eaLnBrk="1" latinLnBrk="0" hangingPunct="1">
              <a:lnSpc>
                <a:spcPct val="87000"/>
              </a:lnSpc>
              <a:spcBef>
                <a:spcPts val="1350"/>
              </a:spcBef>
              <a:buClr>
                <a:schemeClr val="accent1"/>
              </a:buClr>
              <a:buFont typeface="Arial"/>
              <a:buNone/>
              <a:defRPr sz="2700" kern="1200">
                <a:solidFill>
                  <a:schemeClr val="bg2">
                    <a:lumMod val="25000"/>
                  </a:schemeClr>
                </a:solidFill>
                <a:latin typeface="+mn-lt"/>
                <a:ea typeface="+mn-ea"/>
                <a:cs typeface="+mn-cs"/>
              </a:defRPr>
            </a:lvl1pPr>
            <a:lvl2pPr marL="226314" indent="-226314" algn="l" defTabSz="685800" rtl="0" eaLnBrk="1" latinLnBrk="0" hangingPunct="1">
              <a:lnSpc>
                <a:spcPct val="87000"/>
              </a:lnSpc>
              <a:spcBef>
                <a:spcPts val="600"/>
              </a:spcBef>
              <a:spcAft>
                <a:spcPts val="900"/>
              </a:spcAft>
              <a:buClr>
                <a:schemeClr val="accent1"/>
              </a:buClr>
              <a:buFont typeface="Arial"/>
              <a:buChar char="•"/>
              <a:defRPr sz="2400" i="0" kern="1200" cap="none" spc="38" baseline="0">
                <a:solidFill>
                  <a:schemeClr val="bg2">
                    <a:lumMod val="25000"/>
                  </a:schemeClr>
                </a:solidFill>
                <a:latin typeface="Arial" charset="0"/>
                <a:ea typeface="Arial" charset="0"/>
                <a:cs typeface="Arial" charset="0"/>
              </a:defRPr>
            </a:lvl2pPr>
            <a:lvl3pPr marL="857250" indent="-171450" algn="l" defTabSz="685800" rtl="0" eaLnBrk="1" latinLnBrk="0" hangingPunct="1">
              <a:lnSpc>
                <a:spcPct val="87000"/>
              </a:lnSpc>
              <a:spcBef>
                <a:spcPts val="600"/>
              </a:spcBef>
              <a:spcAft>
                <a:spcPts val="900"/>
              </a:spcAft>
              <a:buClr>
                <a:schemeClr val="accent1"/>
              </a:buClr>
              <a:buFont typeface="Arial"/>
              <a:buChar char="•"/>
              <a:defRPr sz="2400" i="0" kern="1200" cap="none" spc="38" baseline="0">
                <a:solidFill>
                  <a:schemeClr val="bg2">
                    <a:lumMod val="25000"/>
                  </a:schemeClr>
                </a:solidFill>
                <a:latin typeface="Arial" charset="0"/>
                <a:ea typeface="Arial" charset="0"/>
                <a:cs typeface="Arial" charset="0"/>
              </a:defRPr>
            </a:lvl3pPr>
            <a:lvl4pPr marL="1200150" indent="-171450" algn="l" defTabSz="685800" rtl="0" eaLnBrk="1" latinLnBrk="0" hangingPunct="1">
              <a:lnSpc>
                <a:spcPct val="87000"/>
              </a:lnSpc>
              <a:spcBef>
                <a:spcPts val="600"/>
              </a:spcBef>
              <a:spcAft>
                <a:spcPts val="900"/>
              </a:spcAft>
              <a:buClr>
                <a:schemeClr val="accent1"/>
              </a:buClr>
              <a:buFont typeface="Arial"/>
              <a:buChar char="•"/>
              <a:defRPr sz="2400" i="0" kern="1200" cap="none" spc="38" baseline="0">
                <a:solidFill>
                  <a:schemeClr val="bg2">
                    <a:lumMod val="25000"/>
                  </a:schemeClr>
                </a:solidFill>
                <a:latin typeface="Arial" charset="0"/>
                <a:ea typeface="Arial" charset="0"/>
                <a:cs typeface="Arial" charset="0"/>
              </a:defRPr>
            </a:lvl4pPr>
            <a:lvl5pPr marL="1543050" indent="-171450" algn="l" defTabSz="685800" rtl="0" eaLnBrk="1" latinLnBrk="0" hangingPunct="1">
              <a:lnSpc>
                <a:spcPct val="87000"/>
              </a:lnSpc>
              <a:spcBef>
                <a:spcPts val="600"/>
              </a:spcBef>
              <a:spcAft>
                <a:spcPts val="900"/>
              </a:spcAft>
              <a:buClr>
                <a:schemeClr val="accent1"/>
              </a:buClr>
              <a:buFont typeface="Arial"/>
              <a:buChar char="•"/>
              <a:defRPr sz="2400" i="0" kern="1200" cap="none" spc="38" baseline="0">
                <a:solidFill>
                  <a:schemeClr val="bg2">
                    <a:lumMod val="25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609427" indent="-609427">
              <a:lnSpc>
                <a:spcPts val="2133"/>
              </a:lnSpc>
              <a:spcBef>
                <a:spcPts val="267"/>
              </a:spcBef>
              <a:spcAft>
                <a:spcPts val="267"/>
              </a:spcAft>
              <a:buClr>
                <a:srgbClr val="FFFFFF"/>
              </a:buClr>
              <a:buFont typeface="+mj-lt"/>
              <a:buAutoNum type="arabicPeriod"/>
            </a:pPr>
            <a:r>
              <a:rPr lang="en-US" sz="2400" b="1" dirty="0">
                <a:solidFill>
                  <a:srgbClr val="FFFFFF"/>
                </a:solidFill>
                <a:latin typeface="Arial"/>
                <a:cs typeface="Arial"/>
              </a:rPr>
              <a:t>Become a LegalShield Member</a:t>
            </a:r>
            <a:r>
              <a:rPr lang="en-US" sz="2400" dirty="0">
                <a:solidFill>
                  <a:srgbClr val="FFFFFF"/>
                </a:solidFill>
                <a:latin typeface="Arial"/>
                <a:cs typeface="Arial"/>
              </a:rPr>
              <a:t/>
            </a:r>
            <a:br>
              <a:rPr lang="en-US" sz="2400" dirty="0">
                <a:solidFill>
                  <a:srgbClr val="FFFFFF"/>
                </a:solidFill>
                <a:latin typeface="Arial"/>
                <a:cs typeface="Arial"/>
              </a:rPr>
            </a:br>
            <a:r>
              <a:rPr lang="en-US" sz="1900" dirty="0">
                <a:solidFill>
                  <a:srgbClr val="FFFFFF"/>
                </a:solidFill>
                <a:latin typeface="Arial"/>
                <a:cs typeface="Arial"/>
              </a:rPr>
              <a:t>Complete your application. Set up your account online at www.mylegalshield.com </a:t>
            </a:r>
          </a:p>
          <a:p>
            <a:pPr marL="609427" indent="-609427">
              <a:lnSpc>
                <a:spcPts val="2133"/>
              </a:lnSpc>
              <a:spcBef>
                <a:spcPts val="267"/>
              </a:spcBef>
              <a:spcAft>
                <a:spcPts val="267"/>
              </a:spcAft>
              <a:buClr>
                <a:srgbClr val="FFFFFF"/>
              </a:buClr>
              <a:buFont typeface="+mj-lt"/>
              <a:buAutoNum type="arabicPeriod"/>
            </a:pPr>
            <a:endParaRPr lang="en-US" sz="2400" dirty="0">
              <a:solidFill>
                <a:srgbClr val="FFFFFF"/>
              </a:solidFill>
              <a:latin typeface="Arial"/>
              <a:cs typeface="Arial"/>
            </a:endParaRPr>
          </a:p>
          <a:p>
            <a:pPr marL="609427" indent="-609427">
              <a:lnSpc>
                <a:spcPts val="2133"/>
              </a:lnSpc>
              <a:spcBef>
                <a:spcPts val="267"/>
              </a:spcBef>
              <a:spcAft>
                <a:spcPts val="267"/>
              </a:spcAft>
              <a:buClr>
                <a:srgbClr val="FFFFFF"/>
              </a:buClr>
              <a:buFont typeface="+mj-lt"/>
              <a:buAutoNum type="arabicPeriod"/>
            </a:pPr>
            <a:r>
              <a:rPr lang="en-US" sz="2400" b="1" dirty="0">
                <a:solidFill>
                  <a:srgbClr val="FFFFFF"/>
                </a:solidFill>
                <a:latin typeface="Arial"/>
                <a:cs typeface="Arial"/>
              </a:rPr>
              <a:t>Become an ID Shield Member</a:t>
            </a:r>
            <a:r>
              <a:rPr lang="en-US" sz="2400" dirty="0">
                <a:solidFill>
                  <a:srgbClr val="FFFFFF"/>
                </a:solidFill>
                <a:latin typeface="Arial"/>
                <a:cs typeface="Arial"/>
              </a:rPr>
              <a:t/>
            </a:r>
            <a:br>
              <a:rPr lang="en-US" sz="2400" dirty="0">
                <a:solidFill>
                  <a:srgbClr val="FFFFFF"/>
                </a:solidFill>
                <a:latin typeface="Arial"/>
                <a:cs typeface="Arial"/>
              </a:rPr>
            </a:br>
            <a:r>
              <a:rPr lang="en-US" sz="1900" dirty="0">
                <a:solidFill>
                  <a:srgbClr val="FFFFFF"/>
                </a:solidFill>
                <a:latin typeface="Arial"/>
                <a:cs typeface="Arial"/>
              </a:rPr>
              <a:t>Complete your application. Set up your account online at www.myidshield.com</a:t>
            </a:r>
          </a:p>
          <a:p>
            <a:pPr marL="609427" indent="-609427">
              <a:lnSpc>
                <a:spcPts val="2133"/>
              </a:lnSpc>
              <a:spcBef>
                <a:spcPts val="267"/>
              </a:spcBef>
              <a:spcAft>
                <a:spcPts val="267"/>
              </a:spcAft>
              <a:buClr>
                <a:srgbClr val="FFFFFF"/>
              </a:buClr>
              <a:buFont typeface="+mj-lt"/>
              <a:buAutoNum type="arabicPeriod"/>
            </a:pPr>
            <a:endParaRPr lang="en-US" sz="1900" dirty="0">
              <a:solidFill>
                <a:srgbClr val="FFFFFF"/>
              </a:solidFill>
              <a:latin typeface="Arial"/>
              <a:cs typeface="Arial"/>
            </a:endParaRPr>
          </a:p>
          <a:p>
            <a:pPr marL="609427" indent="-609427">
              <a:lnSpc>
                <a:spcPts val="2133"/>
              </a:lnSpc>
              <a:spcBef>
                <a:spcPts val="267"/>
              </a:spcBef>
              <a:spcAft>
                <a:spcPts val="267"/>
              </a:spcAft>
              <a:buClr>
                <a:srgbClr val="FFFFFF"/>
              </a:buClr>
              <a:buFont typeface="+mj-lt"/>
              <a:buAutoNum type="arabicPeriod"/>
            </a:pPr>
            <a:r>
              <a:rPr lang="en-US" sz="2400" b="1" dirty="0">
                <a:solidFill>
                  <a:srgbClr val="FFFFFF"/>
                </a:solidFill>
                <a:latin typeface="Arial"/>
                <a:cs typeface="Arial"/>
              </a:rPr>
              <a:t>Wait For Your Digital Enrollment Kit Via Email.</a:t>
            </a:r>
          </a:p>
          <a:p>
            <a:pPr marL="609427" indent="-609427">
              <a:lnSpc>
                <a:spcPts val="2133"/>
              </a:lnSpc>
              <a:spcBef>
                <a:spcPts val="267"/>
              </a:spcBef>
              <a:spcAft>
                <a:spcPts val="267"/>
              </a:spcAft>
              <a:buClr>
                <a:srgbClr val="FFFFFF"/>
              </a:buClr>
              <a:buFont typeface="+mj-lt"/>
              <a:buAutoNum type="arabicPeriod"/>
            </a:pPr>
            <a:endParaRPr lang="en-US" sz="2400" b="1" dirty="0">
              <a:solidFill>
                <a:srgbClr val="FFFFFF"/>
              </a:solidFill>
              <a:latin typeface="Arial"/>
              <a:cs typeface="Arial"/>
            </a:endParaRPr>
          </a:p>
          <a:p>
            <a:pPr marL="609427" indent="-609427">
              <a:lnSpc>
                <a:spcPts val="2133"/>
              </a:lnSpc>
              <a:spcBef>
                <a:spcPts val="267"/>
              </a:spcBef>
              <a:spcAft>
                <a:spcPts val="267"/>
              </a:spcAft>
              <a:buClr>
                <a:srgbClr val="FFFFFF"/>
              </a:buClr>
              <a:buFont typeface="+mj-lt"/>
              <a:buAutoNum type="arabicPeriod"/>
            </a:pPr>
            <a:r>
              <a:rPr lang="en-US" sz="2400" b="1" dirty="0">
                <a:solidFill>
                  <a:srgbClr val="FFFFFF"/>
                </a:solidFill>
                <a:latin typeface="Arial"/>
                <a:cs typeface="Arial"/>
              </a:rPr>
              <a:t>Download The Mobile Apps</a:t>
            </a:r>
          </a:p>
          <a:p>
            <a:pPr marL="609427" indent="-609427">
              <a:lnSpc>
                <a:spcPts val="2133"/>
              </a:lnSpc>
              <a:spcBef>
                <a:spcPts val="267"/>
              </a:spcBef>
              <a:spcAft>
                <a:spcPts val="267"/>
              </a:spcAft>
              <a:buClr>
                <a:srgbClr val="FFFFFF"/>
              </a:buClr>
              <a:buFont typeface="+mj-lt"/>
              <a:buAutoNum type="arabicPeriod"/>
            </a:pPr>
            <a:endParaRPr lang="en-US" sz="2400" b="1" dirty="0">
              <a:solidFill>
                <a:srgbClr val="FFFFFF"/>
              </a:solidFill>
              <a:latin typeface="Arial"/>
              <a:cs typeface="Arial"/>
            </a:endParaRPr>
          </a:p>
          <a:p>
            <a:pPr marL="457095" indent="-457095">
              <a:lnSpc>
                <a:spcPts val="2133"/>
              </a:lnSpc>
              <a:spcBef>
                <a:spcPts val="267"/>
              </a:spcBef>
              <a:spcAft>
                <a:spcPts val="267"/>
              </a:spcAft>
              <a:buClr>
                <a:srgbClr val="FFFFFF"/>
              </a:buClr>
              <a:buFont typeface="+mj-lt"/>
              <a:buAutoNum type="arabicPeriod"/>
            </a:pPr>
            <a:r>
              <a:rPr lang="en-US" sz="2400" b="1" dirty="0">
                <a:solidFill>
                  <a:srgbClr val="FFFFFF"/>
                </a:solidFill>
                <a:latin typeface="Arial"/>
                <a:cs typeface="Arial"/>
              </a:rPr>
              <a:t>  Start Using Your Membership!</a:t>
            </a:r>
            <a:endParaRPr lang="en-US" sz="1900" b="1" u="sng" dirty="0">
              <a:solidFill>
                <a:srgbClr val="FFFFFF"/>
              </a:solidFill>
              <a:latin typeface="Arial"/>
              <a:cs typeface="Arial"/>
            </a:endParaRPr>
          </a:p>
          <a:p>
            <a:pPr marL="609427" indent="-609427">
              <a:lnSpc>
                <a:spcPts val="2133"/>
              </a:lnSpc>
              <a:spcBef>
                <a:spcPts val="267"/>
              </a:spcBef>
              <a:spcAft>
                <a:spcPts val="267"/>
              </a:spcAft>
              <a:buClr>
                <a:srgbClr val="FFFFFF"/>
              </a:buClr>
              <a:buFont typeface="+mj-lt"/>
              <a:buAutoNum type="arabicPeriod"/>
            </a:pPr>
            <a:endParaRPr lang="en-US" sz="2400" dirty="0">
              <a:solidFill>
                <a:srgbClr val="FFFFFF"/>
              </a:solidFill>
              <a:latin typeface="Arial"/>
              <a:cs typeface="Arial"/>
            </a:endParaRPr>
          </a:p>
          <a:p>
            <a:pPr>
              <a:lnSpc>
                <a:spcPts val="2133"/>
              </a:lnSpc>
              <a:spcBef>
                <a:spcPts val="267"/>
              </a:spcBef>
              <a:spcAft>
                <a:spcPts val="267"/>
              </a:spcAft>
              <a:buClr>
                <a:srgbClr val="FFFFFF"/>
              </a:buClr>
            </a:pPr>
            <a:r>
              <a:rPr lang="en-US" sz="2400" b="1" dirty="0">
                <a:solidFill>
                  <a:srgbClr val="FFFFFF"/>
                </a:solidFill>
                <a:latin typeface="Arial"/>
                <a:cs typeface="Arial"/>
              </a:rPr>
              <a:t> </a:t>
            </a:r>
            <a:endParaRPr lang="en-US" sz="2400" dirty="0">
              <a:solidFill>
                <a:srgbClr val="FFFFFF"/>
              </a:solidFill>
              <a:latin typeface="Arial"/>
              <a:cs typeface="Arial"/>
            </a:endParaRPr>
          </a:p>
        </p:txBody>
      </p:sp>
      <p:sp>
        <p:nvSpPr>
          <p:cNvPr id="7" name="Rectangle 6">
            <a:extLst>
              <a:ext uri="{FF2B5EF4-FFF2-40B4-BE49-F238E27FC236}">
                <a16:creationId xmlns:a16="http://schemas.microsoft.com/office/drawing/2014/main" xmlns="" id="{5F57E2B0-2D4E-4B46-A21E-C3E570473735}"/>
              </a:ext>
            </a:extLst>
          </p:cNvPr>
          <p:cNvSpPr/>
          <p:nvPr/>
        </p:nvSpPr>
        <p:spPr>
          <a:xfrm>
            <a:off x="6096000" y="505982"/>
            <a:ext cx="5684197" cy="913007"/>
          </a:xfrm>
          <a:prstGeom prst="rect">
            <a:avLst/>
          </a:prstGeom>
        </p:spPr>
        <p:txBody>
          <a:bodyPr wrap="square" lIns="91420" tIns="45718" rIns="91420" bIns="45718">
            <a:spAutoFit/>
          </a:bodyPr>
          <a:lstStyle/>
          <a:p>
            <a:pPr defTabSz="914173"/>
            <a:r>
              <a:rPr lang="en-US" sz="5300" b="1" dirty="0">
                <a:solidFill>
                  <a:srgbClr val="FFFFFF"/>
                </a:solidFill>
                <a:latin typeface="Lucida Bright" panose="02040602050505020304" pitchFamily="18" charset="0"/>
                <a:cs typeface="Arial Black"/>
              </a:rPr>
              <a:t>Action Steps</a:t>
            </a:r>
            <a:endParaRPr lang="en-US" sz="1900" b="1" dirty="0">
              <a:solidFill>
                <a:srgbClr val="FFFFFF"/>
              </a:solidFill>
              <a:latin typeface="Arial"/>
            </a:endParaRPr>
          </a:p>
        </p:txBody>
      </p:sp>
    </p:spTree>
    <p:extLst>
      <p:ext uri="{BB962C8B-B14F-4D97-AF65-F5344CB8AC3E}">
        <p14:creationId xmlns:p14="http://schemas.microsoft.com/office/powerpoint/2010/main" val="43492049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p:spPr>
      </p:pic>
      <p:sp>
        <p:nvSpPr>
          <p:cNvPr id="12" name="Text Placeholder 2"/>
          <p:cNvSpPr txBox="1">
            <a:spLocks/>
          </p:cNvSpPr>
          <p:nvPr/>
        </p:nvSpPr>
        <p:spPr>
          <a:xfrm>
            <a:off x="11" y="2977751"/>
            <a:ext cx="12191999" cy="2899871"/>
          </a:xfrm>
          <a:prstGeom prst="rect">
            <a:avLst/>
          </a:prstGeom>
          <a:solidFill>
            <a:schemeClr val="accent1"/>
          </a:solidFill>
          <a:effectLst>
            <a:outerShdw blurRad="50800" dist="50800" dir="5400000" algn="ctr" rotWithShape="0">
              <a:schemeClr val="accent2"/>
            </a:outerShdw>
          </a:effectLst>
        </p:spPr>
        <p:txBody>
          <a:bodyPr vert="horz" lIns="274266" tIns="274266" rIns="274266" bIns="274266" rtlCol="0" anchor="ctr">
            <a:noAutofit/>
          </a:bodyPr>
          <a:lstStyle>
            <a:lvl1pPr marL="0" indent="0" algn="ctr" defTabSz="914400" rtl="0" eaLnBrk="1" latinLnBrk="0" hangingPunct="1">
              <a:lnSpc>
                <a:spcPct val="87000"/>
              </a:lnSpc>
              <a:spcBef>
                <a:spcPts val="1800"/>
              </a:spcBef>
              <a:buClr>
                <a:schemeClr val="accent5"/>
              </a:buClr>
              <a:buFont typeface="Arial" charset="0"/>
              <a:buNone/>
              <a:defRPr sz="5400" b="1" kern="1200">
                <a:solidFill>
                  <a:schemeClr val="accent6"/>
                </a:solidFill>
                <a:latin typeface="Lucida Bright" charset="0"/>
                <a:ea typeface="Lucida Bright" charset="0"/>
                <a:cs typeface="Lucida Bright" charset="0"/>
              </a:defRPr>
            </a:lvl1pPr>
            <a:lvl2pPr marL="0" indent="0" algn="ctr" defTabSz="914400" rtl="0" eaLnBrk="1" latinLnBrk="0" hangingPunct="1">
              <a:lnSpc>
                <a:spcPct val="87000"/>
              </a:lnSpc>
              <a:spcBef>
                <a:spcPts val="800"/>
              </a:spcBef>
              <a:spcAft>
                <a:spcPts val="1200"/>
              </a:spcAft>
              <a:buClr>
                <a:schemeClr val="accent5"/>
              </a:buClr>
              <a:buFont typeface="Arial"/>
              <a:buNone/>
              <a:defRPr sz="4000" i="0" kern="1200" cap="none" spc="50" baseline="0">
                <a:solidFill>
                  <a:schemeClr val="bg2">
                    <a:lumMod val="25000"/>
                  </a:schemeClr>
                </a:solidFill>
                <a:latin typeface="Arial" charset="0"/>
                <a:ea typeface="Arial" charset="0"/>
                <a:cs typeface="Arial" charset="0"/>
              </a:defRPr>
            </a:lvl2pPr>
            <a:lvl3pPr marL="1143000" indent="-228600" algn="l" defTabSz="914400" rtl="0" eaLnBrk="1" latinLnBrk="0" hangingPunct="1">
              <a:lnSpc>
                <a:spcPct val="87000"/>
              </a:lnSpc>
              <a:spcBef>
                <a:spcPts val="800"/>
              </a:spcBef>
              <a:spcAft>
                <a:spcPts val="1200"/>
              </a:spcAft>
              <a:buClr>
                <a:schemeClr val="accent5"/>
              </a:buClr>
              <a:buFont typeface="Arial"/>
              <a:buChar char="•"/>
              <a:defRPr sz="3200" i="0" kern="1200" cap="none" spc="50" baseline="0">
                <a:solidFill>
                  <a:schemeClr val="bg2">
                    <a:lumMod val="25000"/>
                  </a:schemeClr>
                </a:solidFill>
                <a:latin typeface="Arial" charset="0"/>
                <a:ea typeface="Arial" charset="0"/>
                <a:cs typeface="Arial" charset="0"/>
              </a:defRPr>
            </a:lvl3pPr>
            <a:lvl4pPr marL="1600200" indent="-228600" algn="l" defTabSz="914400" rtl="0" eaLnBrk="1" latinLnBrk="0" hangingPunct="1">
              <a:lnSpc>
                <a:spcPct val="87000"/>
              </a:lnSpc>
              <a:spcBef>
                <a:spcPts val="800"/>
              </a:spcBef>
              <a:spcAft>
                <a:spcPts val="1200"/>
              </a:spcAft>
              <a:buClr>
                <a:schemeClr val="accent5"/>
              </a:buClr>
              <a:buFont typeface="Arial"/>
              <a:buChar char="•"/>
              <a:defRPr sz="3200" i="0" kern="1200" cap="none" spc="50" baseline="0">
                <a:solidFill>
                  <a:schemeClr val="bg2">
                    <a:lumMod val="25000"/>
                  </a:schemeClr>
                </a:solidFill>
                <a:latin typeface="Arial" charset="0"/>
                <a:ea typeface="Arial" charset="0"/>
                <a:cs typeface="Arial" charset="0"/>
              </a:defRPr>
            </a:lvl4pPr>
            <a:lvl5pPr marL="2057400" indent="-228600" algn="l" defTabSz="914400" rtl="0" eaLnBrk="1" latinLnBrk="0" hangingPunct="1">
              <a:lnSpc>
                <a:spcPct val="87000"/>
              </a:lnSpc>
              <a:spcBef>
                <a:spcPts val="800"/>
              </a:spcBef>
              <a:spcAft>
                <a:spcPts val="1200"/>
              </a:spcAft>
              <a:buClr>
                <a:schemeClr val="accent5"/>
              </a:buClr>
              <a:buFont typeface="Arial"/>
              <a:buChar char="•"/>
              <a:defRPr sz="3200" i="0" kern="1200" cap="none" spc="50" baseline="0">
                <a:solidFill>
                  <a:schemeClr val="bg2">
                    <a:lumMod val="25000"/>
                  </a:schemeClr>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Clr>
                <a:srgbClr val="2575B7"/>
              </a:buClr>
            </a:pPr>
            <a:r>
              <a:rPr lang="en-US" sz="3600" dirty="0">
                <a:solidFill>
                  <a:srgbClr val="FFFFFF"/>
                </a:solidFill>
              </a:rPr>
              <a:t>Hopefully I have been able to show you value today with these affordable services</a:t>
            </a:r>
            <a:r>
              <a:rPr lang="mr-IN" sz="3600" dirty="0">
                <a:solidFill>
                  <a:srgbClr val="FFFFFF"/>
                </a:solidFill>
              </a:rPr>
              <a:t>…</a:t>
            </a:r>
            <a:endParaRPr lang="en-US" sz="3600" dirty="0">
              <a:solidFill>
                <a:srgbClr val="FFFFFF"/>
              </a:solidFill>
            </a:endParaRPr>
          </a:p>
          <a:p>
            <a:pPr>
              <a:buClr>
                <a:srgbClr val="2575B7"/>
              </a:buClr>
            </a:pPr>
            <a:r>
              <a:rPr lang="en-US" sz="3600" dirty="0">
                <a:solidFill>
                  <a:srgbClr val="FFFFFF"/>
                </a:solidFill>
              </a:rPr>
              <a:t>Is there Any Reason You Would Not Want To Start Protecting Yourself and Your Family With These Valuable Services?</a:t>
            </a:r>
            <a:endParaRPr lang="en-US" sz="3600" b="0" dirty="0">
              <a:solidFill>
                <a:srgbClr val="FFFFFF"/>
              </a:solidFill>
              <a:latin typeface="Arial" charset="0"/>
              <a:ea typeface="Arial" charset="0"/>
              <a:cs typeface="Arial" charset="0"/>
            </a:endParaRPr>
          </a:p>
        </p:txBody>
      </p:sp>
    </p:spTree>
    <p:extLst>
      <p:ext uri="{BB962C8B-B14F-4D97-AF65-F5344CB8AC3E}">
        <p14:creationId xmlns:p14="http://schemas.microsoft.com/office/powerpoint/2010/main" val="3207660299"/>
      </p:ext>
    </p:extLst>
  </p:cSld>
  <p:clrMapOvr>
    <a:masterClrMapping/>
  </p:clrMapOvr>
  <p:transition xmlns:p14="http://schemas.microsoft.com/office/powerpoint/2010/mai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778001"/>
            <a:ext cx="12192000" cy="1985963"/>
          </a:xfrm>
          <a:prstGeom prst="rect">
            <a:avLst/>
          </a:prstGeom>
        </p:spPr>
        <p:txBody>
          <a:bodyPr anchor="ctr"/>
          <a:lstStyle/>
          <a:p>
            <a:pPr algn="ctr"/>
            <a:r>
              <a:rPr lang="en-US" sz="5300" dirty="0">
                <a:latin typeface="Lucida Bright" panose="02040602050505020304" pitchFamily="18" charset="0"/>
                <a:cs typeface="Arial Black"/>
              </a:rPr>
              <a:t>Thank You</a:t>
            </a:r>
            <a:r>
              <a:rPr lang="en-US" sz="5300" dirty="0">
                <a:solidFill>
                  <a:srgbClr val="808080"/>
                </a:solidFill>
                <a:latin typeface="Arial Black"/>
                <a:cs typeface="Arial Black"/>
              </a:rPr>
              <a:t/>
            </a:r>
            <a:br>
              <a:rPr lang="en-US" sz="5300" dirty="0">
                <a:solidFill>
                  <a:srgbClr val="808080"/>
                </a:solidFill>
                <a:latin typeface="Arial Black"/>
                <a:cs typeface="Arial Black"/>
              </a:rPr>
            </a:br>
            <a:r>
              <a:rPr lang="en-US" sz="2700" dirty="0">
                <a:solidFill>
                  <a:schemeClr val="bg2">
                    <a:lumMod val="50000"/>
                  </a:schemeClr>
                </a:solidFill>
                <a:latin typeface="Arial"/>
                <a:cs typeface="Arial"/>
              </a:rPr>
              <a:t>The Highest Compliment I Can Receive Is The Personal Referral</a:t>
            </a:r>
            <a:br>
              <a:rPr lang="en-US" sz="2700" dirty="0">
                <a:solidFill>
                  <a:schemeClr val="bg2">
                    <a:lumMod val="50000"/>
                  </a:schemeClr>
                </a:solidFill>
                <a:latin typeface="Arial"/>
                <a:cs typeface="Arial"/>
              </a:rPr>
            </a:br>
            <a:r>
              <a:rPr lang="en-US" sz="2700" dirty="0">
                <a:solidFill>
                  <a:schemeClr val="bg2">
                    <a:lumMod val="50000"/>
                  </a:schemeClr>
                </a:solidFill>
                <a:latin typeface="Arial"/>
                <a:cs typeface="Arial"/>
              </a:rPr>
              <a:t>Of Your Friends, Family, and Business Associates.</a:t>
            </a:r>
            <a:br>
              <a:rPr lang="en-US" sz="2700" dirty="0">
                <a:solidFill>
                  <a:schemeClr val="bg2">
                    <a:lumMod val="50000"/>
                  </a:schemeClr>
                </a:solidFill>
                <a:latin typeface="Arial"/>
                <a:cs typeface="Arial"/>
              </a:rPr>
            </a:br>
            <a:r>
              <a:rPr lang="en-US" sz="2700" dirty="0">
                <a:solidFill>
                  <a:schemeClr val="bg2">
                    <a:lumMod val="50000"/>
                  </a:schemeClr>
                </a:solidFill>
                <a:latin typeface="Arial"/>
                <a:cs typeface="Arial"/>
              </a:rPr>
              <a:t/>
            </a:r>
            <a:br>
              <a:rPr lang="en-US" sz="2700" dirty="0">
                <a:solidFill>
                  <a:schemeClr val="bg2">
                    <a:lumMod val="50000"/>
                  </a:schemeClr>
                </a:solidFill>
                <a:latin typeface="Arial"/>
                <a:cs typeface="Arial"/>
              </a:rPr>
            </a:br>
            <a:r>
              <a:rPr lang="en-US" sz="2700" dirty="0">
                <a:latin typeface="Lucida Bright" panose="02040602050505020304" pitchFamily="18" charset="0"/>
                <a:cs typeface="Arial Black"/>
              </a:rPr>
              <a:t>Who Do You Know That Might Need These Valuable Services?</a:t>
            </a:r>
            <a:endParaRPr lang="en-US" sz="2700" dirty="0">
              <a:solidFill>
                <a:schemeClr val="accent1"/>
              </a:solidFill>
              <a:latin typeface="Arial"/>
              <a:cs typeface="Arial"/>
            </a:endParaRPr>
          </a:p>
        </p:txBody>
      </p:sp>
      <p:pic>
        <p:nvPicPr>
          <p:cNvPr id="3" name="Picture 2">
            <a:extLst>
              <a:ext uri="{FF2B5EF4-FFF2-40B4-BE49-F238E27FC236}">
                <a16:creationId xmlns:a16="http://schemas.microsoft.com/office/drawing/2014/main" xmlns="" id="{A2941774-2E7C-4A6D-B438-46D00B0D88D7}"/>
              </a:ext>
            </a:extLst>
          </p:cNvPr>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5645149" y="4452907"/>
            <a:ext cx="901707" cy="1096476"/>
          </a:xfrm>
          <a:prstGeom prst="rect">
            <a:avLst/>
          </a:prstGeom>
        </p:spPr>
      </p:pic>
    </p:spTree>
    <p:extLst>
      <p:ext uri="{BB962C8B-B14F-4D97-AF65-F5344CB8AC3E}">
        <p14:creationId xmlns:p14="http://schemas.microsoft.com/office/powerpoint/2010/main" val="723203177"/>
      </p:ext>
    </p:extLst>
  </p:cSld>
  <p:clrMapOvr>
    <a:masterClrMapping/>
  </p:clrMapOvr>
  <p:transition xmlns:p14="http://schemas.microsoft.com/office/powerpoint/2010/mai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8105" y="3037343"/>
            <a:ext cx="9163051" cy="645584"/>
          </a:xfrm>
        </p:spPr>
        <p:txBody>
          <a:bodyPr/>
          <a:lstStyle/>
          <a:p>
            <a:r>
              <a:rPr lang="en-US" dirty="0"/>
              <a:t>OPTIONAL SLIDES (Copy and Insert AS NEEDED)</a:t>
            </a:r>
          </a:p>
        </p:txBody>
      </p:sp>
      <p:sp>
        <p:nvSpPr>
          <p:cNvPr id="3" name="Rectangle 2"/>
          <p:cNvSpPr/>
          <p:nvPr/>
        </p:nvSpPr>
        <p:spPr>
          <a:xfrm>
            <a:off x="10" y="-58404"/>
            <a:ext cx="12191999" cy="681175"/>
          </a:xfrm>
          <a:prstGeom prst="rect">
            <a:avLst/>
          </a:prstGeom>
          <a:solidFill>
            <a:srgbClr val="795C8F"/>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defTabSz="914218"/>
            <a:endParaRPr lang="en-US" sz="1900">
              <a:solidFill>
                <a:srgbClr val="FFFFFF"/>
              </a:solidFill>
              <a:latin typeface="Arial"/>
            </a:endParaRPr>
          </a:p>
        </p:txBody>
      </p:sp>
    </p:spTree>
    <p:extLst>
      <p:ext uri="{BB962C8B-B14F-4D97-AF65-F5344CB8AC3E}">
        <p14:creationId xmlns:p14="http://schemas.microsoft.com/office/powerpoint/2010/main" val="379232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12192000" cy="6858000"/>
          </a:xfrm>
          <a:prstGeom prst="rect">
            <a:avLst/>
          </a:prstGeom>
          <a:solidFill>
            <a:srgbClr val="492F5A"/>
          </a:solidFill>
        </p:spPr>
        <p:style>
          <a:lnRef idx="1">
            <a:schemeClr val="accent1"/>
          </a:lnRef>
          <a:fillRef idx="3">
            <a:schemeClr val="accent1"/>
          </a:fillRef>
          <a:effectRef idx="2">
            <a:schemeClr val="accent1"/>
          </a:effectRef>
          <a:fontRef idx="minor">
            <a:schemeClr val="lt1"/>
          </a:fontRef>
        </p:style>
        <p:txBody>
          <a:bodyPr lIns="91431" tIns="45719" rIns="91431" bIns="45719" rtlCol="0" anchor="ctr"/>
          <a:lstStyle/>
          <a:p>
            <a:pPr algn="ctr" defTabSz="914264"/>
            <a:endParaRPr lang="en-US" sz="2400" dirty="0">
              <a:solidFill>
                <a:srgbClr val="FFFFFF"/>
              </a:solidFill>
              <a:latin typeface="Arial"/>
            </a:endParaRPr>
          </a:p>
        </p:txBody>
      </p:sp>
      <p:pic>
        <p:nvPicPr>
          <p:cNvPr id="14" name="Content Placeholder 13">
            <a:extLst>
              <a:ext uri="{FF2B5EF4-FFF2-40B4-BE49-F238E27FC236}">
                <a16:creationId xmlns:a16="http://schemas.microsoft.com/office/drawing/2014/main" xmlns="" id="{4AAD4EAF-DFDE-1D49-B3D3-1F80A3BB6B03}"/>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595034" y="4178486"/>
            <a:ext cx="2313639" cy="2213668"/>
          </a:xfrm>
          <a:prstGeom prst="rect">
            <a:avLst/>
          </a:prstGeom>
          <a:solidFill>
            <a:srgbClr val="492F5A"/>
          </a:solidFill>
          <a:ln>
            <a:solidFill>
              <a:schemeClr val="bg1"/>
            </a:solidFill>
          </a:ln>
        </p:spPr>
      </p:pic>
      <p:sp>
        <p:nvSpPr>
          <p:cNvPr id="2" name="TextBox 1"/>
          <p:cNvSpPr txBox="1"/>
          <p:nvPr/>
        </p:nvSpPr>
        <p:spPr>
          <a:xfrm>
            <a:off x="235329" y="2418286"/>
            <a:ext cx="4787643" cy="1554262"/>
          </a:xfrm>
          <a:prstGeom prst="rect">
            <a:avLst/>
          </a:prstGeom>
          <a:noFill/>
        </p:spPr>
        <p:txBody>
          <a:bodyPr wrap="square" lIns="121909" tIns="60955" rIns="121909" bIns="60955" rtlCol="0">
            <a:spAutoFit/>
          </a:bodyPr>
          <a:lstStyle/>
          <a:p>
            <a:pPr defTabSz="914264"/>
            <a:r>
              <a:rPr lang="en-US" sz="3700" b="1" dirty="0">
                <a:solidFill>
                  <a:srgbClr val="FFFFFF"/>
                </a:solidFill>
                <a:latin typeface="Lucida Bright" panose="02040602050505020304" pitchFamily="18" charset="0"/>
              </a:rPr>
              <a:t>For An Additional $12.95</a:t>
            </a:r>
            <a:r>
              <a:rPr lang="en-US" sz="3700" b="1" spc="400" dirty="0">
                <a:solidFill>
                  <a:srgbClr val="FFFFFF"/>
                </a:solidFill>
                <a:latin typeface="Lucida Bright" panose="02040602050505020304" pitchFamily="18" charset="0"/>
                <a:ea typeface="Arial" charset="0"/>
                <a:cs typeface="Arial" charset="0"/>
              </a:rPr>
              <a:t>/</a:t>
            </a:r>
            <a:r>
              <a:rPr lang="en-US" sz="3700" b="1" dirty="0">
                <a:solidFill>
                  <a:srgbClr val="FFFFFF"/>
                </a:solidFill>
                <a:latin typeface="Lucida Bright" panose="02040602050505020304" pitchFamily="18" charset="0"/>
                <a:ea typeface="Arial" charset="0"/>
                <a:cs typeface="Arial" charset="0"/>
              </a:rPr>
              <a:t>mo.</a:t>
            </a:r>
          </a:p>
          <a:p>
            <a:pPr defTabSz="914264"/>
            <a:r>
              <a:rPr lang="en-US" sz="1900" dirty="0">
                <a:solidFill>
                  <a:srgbClr val="FFFFFF"/>
                </a:solidFill>
                <a:latin typeface="Arial" charset="0"/>
                <a:ea typeface="Arial" charset="0"/>
                <a:cs typeface="Arial" charset="0"/>
              </a:rPr>
              <a:t>Covers member and spouse</a:t>
            </a:r>
          </a:p>
        </p:txBody>
      </p:sp>
      <p:sp>
        <p:nvSpPr>
          <p:cNvPr id="21" name="Rectangle 20">
            <a:extLst>
              <a:ext uri="{FF2B5EF4-FFF2-40B4-BE49-F238E27FC236}">
                <a16:creationId xmlns:a16="http://schemas.microsoft.com/office/drawing/2014/main" xmlns="" id="{5F57E2B0-2D4E-4B46-A21E-C3E570473735}"/>
              </a:ext>
            </a:extLst>
          </p:cNvPr>
          <p:cNvSpPr/>
          <p:nvPr/>
        </p:nvSpPr>
        <p:spPr>
          <a:xfrm>
            <a:off x="0" y="175108"/>
            <a:ext cx="12192000" cy="907939"/>
          </a:xfrm>
          <a:prstGeom prst="rect">
            <a:avLst/>
          </a:prstGeom>
        </p:spPr>
        <p:txBody>
          <a:bodyPr wrap="square" lIns="91431" tIns="45719" rIns="91431" bIns="45719">
            <a:spAutoFit/>
          </a:bodyPr>
          <a:lstStyle/>
          <a:p>
            <a:pPr algn="ctr" defTabSz="914264"/>
            <a:r>
              <a:rPr lang="en-US" sz="5300" b="1" dirty="0">
                <a:solidFill>
                  <a:srgbClr val="FFFFFF"/>
                </a:solidFill>
                <a:latin typeface="Lucida Bright" panose="02040602050505020304" pitchFamily="18" charset="0"/>
                <a:cs typeface="Arial Black"/>
              </a:rPr>
              <a:t>Gun Owners Supplement</a:t>
            </a:r>
            <a:endParaRPr lang="en-US" sz="1900" b="1" dirty="0">
              <a:solidFill>
                <a:srgbClr val="FFFFFF"/>
              </a:solidFill>
              <a:latin typeface="Arial"/>
            </a:endParaRPr>
          </a:p>
        </p:txBody>
      </p:sp>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6420" y="1537543"/>
            <a:ext cx="3853624" cy="770724"/>
          </a:xfrm>
          <a:prstGeom prst="rect">
            <a:avLst/>
          </a:prstGeom>
        </p:spPr>
      </p:pic>
      <p:cxnSp>
        <p:nvCxnSpPr>
          <p:cNvPr id="7" name="Straight Connector 6"/>
          <p:cNvCxnSpPr/>
          <p:nvPr/>
        </p:nvCxnSpPr>
        <p:spPr>
          <a:xfrm>
            <a:off x="5158079" y="1479132"/>
            <a:ext cx="0" cy="467093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724368" y="1525189"/>
            <a:ext cx="4437289" cy="415488"/>
          </a:xfrm>
          <a:prstGeom prst="rect">
            <a:avLst/>
          </a:prstGeom>
          <a:noFill/>
        </p:spPr>
        <p:txBody>
          <a:bodyPr wrap="square" lIns="121909" tIns="60955" rIns="121909" bIns="60955" rtlCol="0">
            <a:spAutoFit/>
          </a:bodyPr>
          <a:lstStyle/>
          <a:p>
            <a:pPr defTabSz="914264"/>
            <a:endParaRPr lang="en-US" sz="1900" dirty="0">
              <a:solidFill>
                <a:srgbClr val="FFFFFF"/>
              </a:solidFill>
              <a:latin typeface="Arial" charset="0"/>
              <a:ea typeface="Arial" charset="0"/>
              <a:cs typeface="Arial" charset="0"/>
            </a:endParaRPr>
          </a:p>
        </p:txBody>
      </p:sp>
      <p:sp>
        <p:nvSpPr>
          <p:cNvPr id="25" name="TextBox 24"/>
          <p:cNvSpPr txBox="1"/>
          <p:nvPr/>
        </p:nvSpPr>
        <p:spPr>
          <a:xfrm>
            <a:off x="5457328" y="1120375"/>
            <a:ext cx="6734673" cy="5386080"/>
          </a:xfrm>
          <a:prstGeom prst="rect">
            <a:avLst/>
          </a:prstGeom>
          <a:noFill/>
        </p:spPr>
        <p:txBody>
          <a:bodyPr wrap="square" lIns="121909" tIns="60955" rIns="121909" bIns="60955" rtlCol="0">
            <a:spAutoFit/>
          </a:bodyPr>
          <a:lstStyle/>
          <a:p>
            <a:pPr marL="380990" indent="-380990" defTabSz="913267">
              <a:buFont typeface="Courier New" panose="02070309020205020404" pitchFamily="49" charset="0"/>
              <a:buChar char="o"/>
            </a:pPr>
            <a:r>
              <a:rPr lang="en-US" sz="1900" b="1" dirty="0">
                <a:solidFill>
                  <a:srgbClr val="FFFFFF"/>
                </a:solidFill>
                <a:latin typeface="Arial"/>
              </a:rPr>
              <a:t>Emergency Access For A Firearm Incident* 24/7 toll-free access to a provider lawyer for consultation in the event of an off-duty firearm incident </a:t>
            </a:r>
          </a:p>
          <a:p>
            <a:pPr defTabSz="913267"/>
            <a:endParaRPr lang="en-US" sz="1900" b="1" dirty="0">
              <a:solidFill>
                <a:srgbClr val="FFFFFF"/>
              </a:solidFill>
              <a:latin typeface="Arial"/>
            </a:endParaRPr>
          </a:p>
          <a:p>
            <a:pPr marL="380990" indent="-380990" defTabSz="913267">
              <a:buFont typeface="Courier New" panose="02070309020205020404" pitchFamily="49" charset="0"/>
              <a:buChar char="o"/>
            </a:pPr>
            <a:r>
              <a:rPr lang="en-US" sz="1900" b="1" dirty="0">
                <a:solidFill>
                  <a:srgbClr val="FFFFFF"/>
                </a:solidFill>
                <a:latin typeface="Arial"/>
              </a:rPr>
              <a:t>Trial Defense for Gun Related Matters</a:t>
            </a:r>
          </a:p>
          <a:p>
            <a:pPr marL="380990" indent="-380990" defTabSz="913267">
              <a:buFont typeface="Courier New" panose="02070309020205020404" pitchFamily="49" charset="0"/>
              <a:buChar char="o"/>
            </a:pPr>
            <a:endParaRPr lang="en-US" sz="1900" b="1" dirty="0">
              <a:solidFill>
                <a:srgbClr val="FFFFFF"/>
              </a:solidFill>
              <a:latin typeface="Arial"/>
            </a:endParaRPr>
          </a:p>
          <a:p>
            <a:pPr marL="380990" indent="-380990" defTabSz="913267">
              <a:buFont typeface="Courier New" panose="02070309020205020404" pitchFamily="49" charset="0"/>
              <a:buChar char="o"/>
            </a:pPr>
            <a:r>
              <a:rPr lang="en-US" sz="1900" b="1" dirty="0">
                <a:solidFill>
                  <a:srgbClr val="FFFFFF"/>
                </a:solidFill>
                <a:latin typeface="Arial"/>
              </a:rPr>
              <a:t>Defense of covered civil and criminal lawsuits filed in state  or federal court 60 total hours for covered lawsuits (20  hours pre-trial and 40 hours trial per plan year) </a:t>
            </a:r>
          </a:p>
          <a:p>
            <a:pPr marL="380990" indent="-380990" defTabSz="913267">
              <a:buFont typeface="Courier New" panose="02070309020205020404" pitchFamily="49" charset="0"/>
              <a:buChar char="o"/>
            </a:pPr>
            <a:endParaRPr lang="en-US" sz="1900" b="1" dirty="0">
              <a:solidFill>
                <a:srgbClr val="FFFFFF"/>
              </a:solidFill>
              <a:latin typeface="Arial"/>
            </a:endParaRPr>
          </a:p>
          <a:p>
            <a:pPr marL="380990" indent="-380990" defTabSz="913267">
              <a:buFont typeface="Courier New" panose="02070309020205020404" pitchFamily="49" charset="0"/>
              <a:buChar char="o"/>
            </a:pPr>
            <a:r>
              <a:rPr lang="en-US" sz="1900" b="1" dirty="0">
                <a:solidFill>
                  <a:srgbClr val="FFFFFF"/>
                </a:solidFill>
                <a:latin typeface="Arial"/>
              </a:rPr>
              <a:t>Advice and Consultation , Gun owner rights, Carry and license requirements, Recent changes in gun laws </a:t>
            </a:r>
          </a:p>
          <a:p>
            <a:pPr marL="380990" indent="-380990" defTabSz="913267">
              <a:buFont typeface="Courier New" panose="02070309020205020404" pitchFamily="49" charset="0"/>
              <a:buChar char="o"/>
            </a:pPr>
            <a:endParaRPr lang="en-US" sz="1900" b="1" dirty="0">
              <a:solidFill>
                <a:srgbClr val="FFFFFF"/>
              </a:solidFill>
              <a:latin typeface="Arial"/>
            </a:endParaRPr>
          </a:p>
          <a:p>
            <a:pPr marL="380990" indent="-380990" defTabSz="913267">
              <a:buFont typeface="Courier New" panose="02070309020205020404" pitchFamily="49" charset="0"/>
              <a:buChar char="o"/>
            </a:pPr>
            <a:r>
              <a:rPr lang="en-US" sz="1900" b="1" dirty="0">
                <a:solidFill>
                  <a:srgbClr val="FFFFFF"/>
                </a:solidFill>
                <a:latin typeface="Arial"/>
              </a:rPr>
              <a:t>NFA Gun Trust Services - One (1) NFA Gun Trust prepared by your provider law      firm per membership year for a flat fee of $250</a:t>
            </a:r>
          </a:p>
        </p:txBody>
      </p:sp>
      <p:pic>
        <p:nvPicPr>
          <p:cNvPr id="4" name="Picture 3" descr="Conceal Carry Image.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58620" y="4181583"/>
            <a:ext cx="2210571" cy="2210571"/>
          </a:xfrm>
          <a:prstGeom prst="rect">
            <a:avLst/>
          </a:prstGeom>
          <a:ln>
            <a:solidFill>
              <a:schemeClr val="bg1"/>
            </a:solidFill>
          </a:ln>
        </p:spPr>
      </p:pic>
    </p:spTree>
    <p:extLst>
      <p:ext uri="{BB962C8B-B14F-4D97-AF65-F5344CB8AC3E}">
        <p14:creationId xmlns:p14="http://schemas.microsoft.com/office/powerpoint/2010/main" val="4240002764"/>
      </p:ext>
    </p:extLst>
  </p:cSld>
  <p:clrMapOvr>
    <a:masterClrMapping/>
  </p:clrMapOvr>
  <p:transition xmlns:p14="http://schemas.microsoft.com/office/powerpoint/2010/mai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12192000" cy="6858000"/>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defTabSz="914354"/>
            <a:endParaRPr lang="en-US" sz="2400">
              <a:solidFill>
                <a:srgbClr val="FFFFFF"/>
              </a:solidFill>
              <a:latin typeface="Arial"/>
            </a:endParaRPr>
          </a:p>
        </p:txBody>
      </p:sp>
      <p:sp>
        <p:nvSpPr>
          <p:cNvPr id="12" name="Slide Number Placeholder 3"/>
          <p:cNvSpPr txBox="1">
            <a:spLocks/>
          </p:cNvSpPr>
          <p:nvPr/>
        </p:nvSpPr>
        <p:spPr>
          <a:xfrm>
            <a:off x="127001" y="6365876"/>
            <a:ext cx="795867" cy="365125"/>
          </a:xfrm>
          <a:prstGeom prst="rect">
            <a:avLst/>
          </a:prstGeom>
          <a:noFill/>
        </p:spPr>
        <p:txBody>
          <a:bodyPr vert="horz" lIns="108849" tIns="54424" rIns="108849" bIns="54424" rtlCol="0" anchor="b" anchorCtr="0"/>
          <a:lstStyle>
            <a:defPPr>
              <a:defRPr lang="en-US"/>
            </a:defPPr>
            <a:lvl1pPr marL="0" algn="ctr" defTabSz="1306220" rtl="0" eaLnBrk="1" latinLnBrk="0" hangingPunct="1">
              <a:defRPr sz="1700" kern="1200">
                <a:solidFill>
                  <a:schemeClr val="tx1">
                    <a:tint val="75000"/>
                  </a:schemeClr>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a:lstStyle>
          <a:p>
            <a:pPr algn="l"/>
            <a:fld id="{88C02A3A-A74E-4567-BAFE-5219AB7951A7}" type="slidenum">
              <a:rPr lang="en-US" sz="1200">
                <a:solidFill>
                  <a:srgbClr val="E6942C"/>
                </a:solidFill>
                <a:latin typeface="Arial"/>
                <a:cs typeface="Arial"/>
              </a:rPr>
              <a:pPr algn="l"/>
              <a:t>36</a:t>
            </a:fld>
            <a:endParaRPr lang="en-US" sz="1200">
              <a:solidFill>
                <a:srgbClr val="E6942C"/>
              </a:solidFill>
              <a:latin typeface="Arial"/>
              <a:cs typeface="Arial"/>
            </a:endParaRPr>
          </a:p>
        </p:txBody>
      </p:sp>
      <p:sp>
        <p:nvSpPr>
          <p:cNvPr id="3" name="Content Placeholder 2"/>
          <p:cNvSpPr>
            <a:spLocks noGrp="1"/>
          </p:cNvSpPr>
          <p:nvPr>
            <p:ph idx="1"/>
          </p:nvPr>
        </p:nvSpPr>
        <p:spPr>
          <a:xfrm>
            <a:off x="-19999" y="0"/>
            <a:ext cx="12192000" cy="6858000"/>
          </a:xfrm>
          <a:prstGeom prst="rect">
            <a:avLst/>
          </a:prstGeom>
          <a:solidFill>
            <a:schemeClr val="accent2">
              <a:alpha val="93000"/>
            </a:schemeClr>
          </a:solidFill>
          <a:ln>
            <a:noFill/>
          </a:ln>
        </p:spPr>
        <p:txBody>
          <a:bodyPr anchor="ctr">
            <a:noAutofit/>
          </a:bodyPr>
          <a:lstStyle/>
          <a:p>
            <a:pPr algn="ctr">
              <a:lnSpc>
                <a:spcPct val="100000"/>
              </a:lnSpc>
              <a:spcBef>
                <a:spcPts val="0"/>
              </a:spcBef>
            </a:pPr>
            <a:r>
              <a:rPr lang="en-US" sz="4267" b="1" dirty="0">
                <a:solidFill>
                  <a:schemeClr val="bg1"/>
                </a:solidFill>
              </a:rPr>
              <a:t>                   </a:t>
            </a:r>
          </a:p>
          <a:p>
            <a:pPr algn="ctr">
              <a:lnSpc>
                <a:spcPct val="100000"/>
              </a:lnSpc>
              <a:spcBef>
                <a:spcPts val="0"/>
              </a:spcBef>
            </a:pPr>
            <a:endParaRPr lang="en-US" sz="4267" b="1" dirty="0">
              <a:solidFill>
                <a:schemeClr val="bg1"/>
              </a:solidFill>
            </a:endParaRPr>
          </a:p>
          <a:p>
            <a:pPr algn="ctr">
              <a:lnSpc>
                <a:spcPct val="100000"/>
              </a:lnSpc>
              <a:spcBef>
                <a:spcPts val="0"/>
              </a:spcBef>
            </a:pPr>
            <a:endParaRPr lang="en-US" sz="4267" b="1" dirty="0">
              <a:solidFill>
                <a:schemeClr val="bg1"/>
              </a:solidFill>
            </a:endParaRPr>
          </a:p>
          <a:p>
            <a:pPr algn="ctr">
              <a:lnSpc>
                <a:spcPct val="100000"/>
              </a:lnSpc>
              <a:spcBef>
                <a:spcPts val="0"/>
              </a:spcBef>
            </a:pPr>
            <a:r>
              <a:rPr lang="en-US" sz="4267" b="1" dirty="0">
                <a:solidFill>
                  <a:schemeClr val="bg1"/>
                </a:solidFill>
              </a:rPr>
              <a:t>                   </a:t>
            </a:r>
          </a:p>
          <a:p>
            <a:pPr algn="ctr">
              <a:lnSpc>
                <a:spcPct val="100000"/>
              </a:lnSpc>
              <a:spcBef>
                <a:spcPts val="0"/>
              </a:spcBef>
            </a:pPr>
            <a:r>
              <a:rPr lang="en-US" sz="4267" b="1" dirty="0">
                <a:solidFill>
                  <a:schemeClr val="bg1"/>
                </a:solidFill>
              </a:rPr>
              <a:t>                             </a:t>
            </a:r>
          </a:p>
          <a:p>
            <a:pPr algn="ctr">
              <a:lnSpc>
                <a:spcPct val="100000"/>
              </a:lnSpc>
              <a:spcBef>
                <a:spcPts val="0"/>
              </a:spcBef>
            </a:pPr>
            <a:r>
              <a:rPr lang="en-US" sz="4267" b="1" dirty="0">
                <a:solidFill>
                  <a:schemeClr val="bg1"/>
                </a:solidFill>
              </a:rPr>
              <a:t>                             </a:t>
            </a:r>
          </a:p>
          <a:p>
            <a:pPr algn="ctr">
              <a:lnSpc>
                <a:spcPct val="100000"/>
              </a:lnSpc>
              <a:spcBef>
                <a:spcPts val="0"/>
              </a:spcBef>
            </a:pPr>
            <a:endParaRPr lang="en-US" sz="5333" i="1" dirty="0">
              <a:solidFill>
                <a:schemeClr val="bg1"/>
              </a:solidFill>
            </a:endParaRPr>
          </a:p>
          <a:p>
            <a:pPr algn="ctr">
              <a:lnSpc>
                <a:spcPct val="100000"/>
              </a:lnSpc>
              <a:spcBef>
                <a:spcPts val="0"/>
              </a:spcBef>
            </a:pPr>
            <a:r>
              <a:rPr lang="en-US" sz="5333" b="1" dirty="0">
                <a:solidFill>
                  <a:schemeClr val="bg1"/>
                </a:solidFill>
              </a:rPr>
              <a:t>               </a:t>
            </a:r>
          </a:p>
          <a:p>
            <a:pPr algn="ctr">
              <a:lnSpc>
                <a:spcPct val="100000"/>
              </a:lnSpc>
              <a:spcBef>
                <a:spcPts val="0"/>
              </a:spcBef>
            </a:pPr>
            <a:r>
              <a:rPr lang="en-US" sz="4267" b="1" dirty="0">
                <a:solidFill>
                  <a:schemeClr val="bg1"/>
                </a:solidFill>
              </a:rPr>
              <a:t>                   </a:t>
            </a:r>
            <a:endParaRPr lang="en-US" sz="4267" dirty="0">
              <a:solidFill>
                <a:schemeClr val="bg1"/>
              </a:solidFill>
            </a:endParaRPr>
          </a:p>
          <a:p>
            <a:pPr algn="ctr">
              <a:lnSpc>
                <a:spcPct val="100000"/>
              </a:lnSpc>
              <a:spcBef>
                <a:spcPts val="0"/>
              </a:spcBef>
            </a:pPr>
            <a:endParaRPr lang="en-US" dirty="0">
              <a:solidFill>
                <a:schemeClr val="bg1"/>
              </a:solidFill>
              <a:latin typeface="Arial Black" panose="020B0A04020102020204" pitchFamily="34" charset="0"/>
            </a:endParaRPr>
          </a:p>
          <a:p>
            <a:pPr algn="ctr">
              <a:lnSpc>
                <a:spcPct val="100000"/>
              </a:lnSpc>
              <a:spcBef>
                <a:spcPts val="0"/>
              </a:spcBef>
            </a:pPr>
            <a:endParaRPr lang="en-US" sz="6400" dirty="0">
              <a:solidFill>
                <a:schemeClr val="bg1"/>
              </a:solidFill>
            </a:endParaRPr>
          </a:p>
          <a:p>
            <a:pPr algn="ctr">
              <a:lnSpc>
                <a:spcPct val="100000"/>
              </a:lnSpc>
              <a:spcBef>
                <a:spcPts val="0"/>
              </a:spcBef>
            </a:pPr>
            <a:endParaRPr lang="en-US" sz="3200" b="1" dirty="0">
              <a:solidFill>
                <a:srgbClr val="E6942C"/>
              </a:solidFill>
            </a:endParaRPr>
          </a:p>
        </p:txBody>
      </p:sp>
      <p:sp>
        <p:nvSpPr>
          <p:cNvPr id="2" name="TextBox 1"/>
          <p:cNvSpPr txBox="1"/>
          <p:nvPr/>
        </p:nvSpPr>
        <p:spPr>
          <a:xfrm>
            <a:off x="370435" y="2664879"/>
            <a:ext cx="5274235" cy="1528560"/>
          </a:xfrm>
          <a:prstGeom prst="rect">
            <a:avLst/>
          </a:prstGeom>
          <a:noFill/>
        </p:spPr>
        <p:txBody>
          <a:bodyPr wrap="square" rtlCol="0">
            <a:spAutoFit/>
          </a:bodyPr>
          <a:lstStyle/>
          <a:p>
            <a:pPr defTabSz="914354"/>
            <a:r>
              <a:rPr lang="en-US" sz="3733" b="1" dirty="0">
                <a:solidFill>
                  <a:srgbClr val="FFFFFF"/>
                </a:solidFill>
                <a:latin typeface="Lucida Bright" panose="02040602050505020304" pitchFamily="18" charset="0"/>
              </a:rPr>
              <a:t>For An Additional $9.95</a:t>
            </a:r>
            <a:r>
              <a:rPr lang="en-US" sz="3733" b="1" spc="400" dirty="0">
                <a:solidFill>
                  <a:srgbClr val="FFFFFF"/>
                </a:solidFill>
                <a:latin typeface="Lucida Bright" panose="02040602050505020304" pitchFamily="18" charset="0"/>
                <a:ea typeface="Arial" charset="0"/>
                <a:cs typeface="Arial" charset="0"/>
              </a:rPr>
              <a:t>/</a:t>
            </a:r>
            <a:r>
              <a:rPr lang="en-US" sz="3733" b="1" dirty="0">
                <a:solidFill>
                  <a:srgbClr val="FFFFFF"/>
                </a:solidFill>
                <a:latin typeface="Lucida Bright" panose="02040602050505020304" pitchFamily="18" charset="0"/>
                <a:ea typeface="Arial" charset="0"/>
                <a:cs typeface="Arial" charset="0"/>
              </a:rPr>
              <a:t>mo.</a:t>
            </a:r>
          </a:p>
          <a:p>
            <a:pPr defTabSz="914354"/>
            <a:r>
              <a:rPr lang="en-US" sz="1867" dirty="0">
                <a:solidFill>
                  <a:srgbClr val="FFFFFF"/>
                </a:solidFill>
                <a:latin typeface="Arial" charset="0"/>
                <a:ea typeface="Arial" charset="0"/>
                <a:cs typeface="Arial" charset="0"/>
              </a:rPr>
              <a:t>Covers up to 3 home based businesses</a:t>
            </a:r>
          </a:p>
        </p:txBody>
      </p:sp>
      <p:sp>
        <p:nvSpPr>
          <p:cNvPr id="21" name="Rectangle 20">
            <a:extLst>
              <a:ext uri="{FF2B5EF4-FFF2-40B4-BE49-F238E27FC236}">
                <a16:creationId xmlns:a16="http://schemas.microsoft.com/office/drawing/2014/main" xmlns="" id="{5F57E2B0-2D4E-4B46-A21E-C3E570473735}"/>
              </a:ext>
            </a:extLst>
          </p:cNvPr>
          <p:cNvSpPr/>
          <p:nvPr/>
        </p:nvSpPr>
        <p:spPr>
          <a:xfrm>
            <a:off x="0" y="175105"/>
            <a:ext cx="12192000" cy="913005"/>
          </a:xfrm>
          <a:prstGeom prst="rect">
            <a:avLst/>
          </a:prstGeom>
        </p:spPr>
        <p:txBody>
          <a:bodyPr wrap="square" lIns="91439" tIns="45719" rIns="91439" bIns="45719">
            <a:spAutoFit/>
          </a:bodyPr>
          <a:lstStyle/>
          <a:p>
            <a:pPr algn="ctr" defTabSz="914354"/>
            <a:r>
              <a:rPr lang="en-US" sz="5333" b="1" dirty="0">
                <a:solidFill>
                  <a:schemeClr val="bg1"/>
                </a:solidFill>
                <a:latin typeface="Lucida Bright" panose="02040602050505020304" pitchFamily="18" charset="0"/>
                <a:cs typeface="Arial Black"/>
              </a:rPr>
              <a:t>Home Business Supplement</a:t>
            </a:r>
            <a:endParaRPr lang="en-US" sz="1867" b="1" dirty="0">
              <a:solidFill>
                <a:schemeClr val="bg1"/>
              </a:solidFill>
              <a:latin typeface="Arial"/>
            </a:endParaRPr>
          </a:p>
        </p:txBody>
      </p:sp>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6420" y="1537543"/>
            <a:ext cx="3853624" cy="770724"/>
          </a:xfrm>
          <a:prstGeom prst="rect">
            <a:avLst/>
          </a:prstGeom>
        </p:spPr>
      </p:pic>
      <p:cxnSp>
        <p:nvCxnSpPr>
          <p:cNvPr id="7" name="Straight Connector 6"/>
          <p:cNvCxnSpPr/>
          <p:nvPr/>
        </p:nvCxnSpPr>
        <p:spPr>
          <a:xfrm>
            <a:off x="5158079" y="1479132"/>
            <a:ext cx="0" cy="4670933"/>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724362" y="1525185"/>
            <a:ext cx="4437289" cy="379656"/>
          </a:xfrm>
          <a:prstGeom prst="rect">
            <a:avLst/>
          </a:prstGeom>
          <a:noFill/>
        </p:spPr>
        <p:txBody>
          <a:bodyPr wrap="square" rtlCol="0">
            <a:spAutoFit/>
          </a:bodyPr>
          <a:lstStyle/>
          <a:p>
            <a:pPr defTabSz="914354"/>
            <a:endParaRPr lang="en-US" sz="1867" dirty="0">
              <a:solidFill>
                <a:srgbClr val="FFFFFF"/>
              </a:solidFill>
              <a:latin typeface="Arial" charset="0"/>
              <a:ea typeface="Arial" charset="0"/>
              <a:cs typeface="Arial" charset="0"/>
            </a:endParaRPr>
          </a:p>
        </p:txBody>
      </p:sp>
      <p:sp>
        <p:nvSpPr>
          <p:cNvPr id="25" name="TextBox 24"/>
          <p:cNvSpPr txBox="1"/>
          <p:nvPr/>
        </p:nvSpPr>
        <p:spPr>
          <a:xfrm>
            <a:off x="5255384" y="1447337"/>
            <a:ext cx="6734673" cy="5264133"/>
          </a:xfrm>
          <a:prstGeom prst="rect">
            <a:avLst/>
          </a:prstGeom>
          <a:noFill/>
        </p:spPr>
        <p:txBody>
          <a:bodyPr wrap="square" rtlCol="0">
            <a:spAutoFit/>
          </a:bodyPr>
          <a:lstStyle/>
          <a:p>
            <a:pPr defTabSz="914354"/>
            <a:r>
              <a:rPr lang="en-US" sz="1867" dirty="0">
                <a:solidFill>
                  <a:srgbClr val="FFFFFF"/>
                </a:solidFill>
                <a:latin typeface="Arial" charset="0"/>
                <a:ea typeface="Arial" charset="0"/>
                <a:cs typeface="Arial" charset="0"/>
              </a:rPr>
              <a:t>Whether you own a home business, are a consultant or need business legal advice, you can add the HBS (Home Business Supplement) to your personal legal plan.   </a:t>
            </a:r>
          </a:p>
          <a:p>
            <a:pPr defTabSz="914354"/>
            <a:endParaRPr lang="en-US" sz="1867" dirty="0">
              <a:solidFill>
                <a:srgbClr val="FFFFFF"/>
              </a:solidFill>
              <a:latin typeface="Arial" charset="0"/>
              <a:ea typeface="Arial" charset="0"/>
              <a:cs typeface="Arial" charset="0"/>
            </a:endParaRPr>
          </a:p>
          <a:p>
            <a:pPr marL="380990" indent="-380990" defTabSz="914354">
              <a:buFont typeface="Courier New"/>
              <a:buChar char="o"/>
            </a:pPr>
            <a:r>
              <a:rPr lang="en-US" sz="1867" b="1" u="sng" dirty="0">
                <a:solidFill>
                  <a:srgbClr val="FFFFFF"/>
                </a:solidFill>
                <a:latin typeface="Arial" charset="0"/>
                <a:ea typeface="Arial" charset="0"/>
                <a:cs typeface="Arial" charset="0"/>
              </a:rPr>
              <a:t>Advice</a:t>
            </a:r>
            <a:r>
              <a:rPr lang="en-US" sz="1867" dirty="0">
                <a:solidFill>
                  <a:srgbClr val="FFFFFF"/>
                </a:solidFill>
                <a:latin typeface="Arial" charset="0"/>
                <a:ea typeface="Arial" charset="0"/>
                <a:cs typeface="Arial" charset="0"/>
              </a:rPr>
              <a:t> </a:t>
            </a:r>
            <a:r>
              <a:rPr lang="mr-IN" sz="1867" dirty="0">
                <a:solidFill>
                  <a:srgbClr val="FFFFFF"/>
                </a:solidFill>
                <a:latin typeface="Arial" charset="0"/>
                <a:ea typeface="Arial" charset="0"/>
                <a:cs typeface="Arial" charset="0"/>
              </a:rPr>
              <a:t>–</a:t>
            </a:r>
            <a:r>
              <a:rPr lang="en-US" sz="1867" dirty="0">
                <a:solidFill>
                  <a:srgbClr val="FFFFFF"/>
                </a:solidFill>
                <a:latin typeface="Arial" charset="0"/>
                <a:ea typeface="Arial" charset="0"/>
                <a:cs typeface="Arial" charset="0"/>
              </a:rPr>
              <a:t> Phone consultation and advice for any business related matter.</a:t>
            </a:r>
          </a:p>
          <a:p>
            <a:pPr marL="380990" indent="-380990" defTabSz="914354">
              <a:buFont typeface="Courier New"/>
              <a:buChar char="o"/>
            </a:pPr>
            <a:endParaRPr lang="en-US" sz="1867" dirty="0">
              <a:solidFill>
                <a:srgbClr val="FFFFFF"/>
              </a:solidFill>
              <a:latin typeface="Arial" charset="0"/>
              <a:ea typeface="Arial" charset="0"/>
              <a:cs typeface="Arial" charset="0"/>
            </a:endParaRPr>
          </a:p>
          <a:p>
            <a:pPr marL="380990" indent="-380990" defTabSz="914354">
              <a:buFont typeface="Courier New"/>
              <a:buChar char="o"/>
            </a:pPr>
            <a:r>
              <a:rPr lang="en-US" sz="1867" b="1" u="sng" dirty="0">
                <a:solidFill>
                  <a:srgbClr val="FFFFFF"/>
                </a:solidFill>
                <a:latin typeface="Arial" charset="0"/>
                <a:ea typeface="Arial" charset="0"/>
                <a:cs typeface="Arial" charset="0"/>
              </a:rPr>
              <a:t>Legal Document Review </a:t>
            </a:r>
            <a:r>
              <a:rPr lang="mr-IN" sz="1867" dirty="0">
                <a:solidFill>
                  <a:srgbClr val="FFFFFF"/>
                </a:solidFill>
                <a:latin typeface="Arial" charset="0"/>
                <a:ea typeface="Arial" charset="0"/>
                <a:cs typeface="Arial" charset="0"/>
              </a:rPr>
              <a:t>–</a:t>
            </a:r>
            <a:r>
              <a:rPr lang="en-US" sz="1867" dirty="0">
                <a:solidFill>
                  <a:srgbClr val="FFFFFF"/>
                </a:solidFill>
                <a:latin typeface="Arial" charset="0"/>
                <a:ea typeface="Arial" charset="0"/>
                <a:cs typeface="Arial" charset="0"/>
              </a:rPr>
              <a:t> Up to three (3) business contracts or documents reviewed per month.</a:t>
            </a:r>
          </a:p>
          <a:p>
            <a:pPr marL="380990" indent="-380990" defTabSz="914354">
              <a:buFont typeface="Courier New"/>
              <a:buChar char="o"/>
            </a:pPr>
            <a:endParaRPr lang="en-US" sz="1867" dirty="0">
              <a:solidFill>
                <a:srgbClr val="FFFFFF"/>
              </a:solidFill>
              <a:latin typeface="Arial" charset="0"/>
              <a:ea typeface="Arial" charset="0"/>
              <a:cs typeface="Arial" charset="0"/>
            </a:endParaRPr>
          </a:p>
          <a:p>
            <a:pPr marL="380990" indent="-380990" defTabSz="914354">
              <a:buFont typeface="Courier New"/>
              <a:buChar char="o"/>
            </a:pPr>
            <a:r>
              <a:rPr lang="en-US" sz="1867" b="1" u="sng" dirty="0">
                <a:solidFill>
                  <a:srgbClr val="FFFFFF"/>
                </a:solidFill>
                <a:latin typeface="Arial" charset="0"/>
                <a:ea typeface="Arial" charset="0"/>
                <a:cs typeface="Arial" charset="0"/>
              </a:rPr>
              <a:t>Letters and Phone Calls On Your Business’ Behalf </a:t>
            </a:r>
            <a:r>
              <a:rPr lang="mr-IN" sz="1867" dirty="0">
                <a:solidFill>
                  <a:srgbClr val="FFFFFF"/>
                </a:solidFill>
                <a:latin typeface="Arial" charset="0"/>
                <a:ea typeface="Arial" charset="0"/>
                <a:cs typeface="Arial" charset="0"/>
              </a:rPr>
              <a:t>–</a:t>
            </a:r>
            <a:r>
              <a:rPr lang="en-US" sz="1867" dirty="0">
                <a:solidFill>
                  <a:srgbClr val="FFFFFF"/>
                </a:solidFill>
                <a:latin typeface="Arial" charset="0"/>
                <a:ea typeface="Arial" charset="0"/>
                <a:cs typeface="Arial" charset="0"/>
              </a:rPr>
              <a:t> Up to six (6) attorney written letters or calls per year.</a:t>
            </a:r>
          </a:p>
          <a:p>
            <a:pPr marL="380990" indent="-380990" defTabSz="914354">
              <a:buFont typeface="Courier New"/>
              <a:buChar char="o"/>
            </a:pPr>
            <a:endParaRPr lang="en-US" sz="1867" dirty="0">
              <a:solidFill>
                <a:srgbClr val="FFFFFF"/>
              </a:solidFill>
              <a:latin typeface="Arial" charset="0"/>
              <a:ea typeface="Arial" charset="0"/>
              <a:cs typeface="Arial" charset="0"/>
            </a:endParaRPr>
          </a:p>
          <a:p>
            <a:pPr marL="380990" indent="-380990" defTabSz="914354">
              <a:buFont typeface="Courier New"/>
              <a:buChar char="o"/>
            </a:pPr>
            <a:r>
              <a:rPr lang="en-US" sz="1867" b="1" u="sng" dirty="0">
                <a:solidFill>
                  <a:srgbClr val="FFFFFF"/>
                </a:solidFill>
                <a:latin typeface="Arial" charset="0"/>
                <a:ea typeface="Arial" charset="0"/>
                <a:cs typeface="Arial" charset="0"/>
              </a:rPr>
              <a:t>Debt Collection Assistance </a:t>
            </a:r>
            <a:r>
              <a:rPr lang="mr-IN" sz="1867" dirty="0">
                <a:solidFill>
                  <a:srgbClr val="FFFFFF"/>
                </a:solidFill>
                <a:latin typeface="Arial" charset="0"/>
                <a:ea typeface="Arial" charset="0"/>
                <a:cs typeface="Arial" charset="0"/>
              </a:rPr>
              <a:t>–</a:t>
            </a:r>
            <a:r>
              <a:rPr lang="en-US" sz="1867" dirty="0">
                <a:solidFill>
                  <a:srgbClr val="FFFFFF"/>
                </a:solidFill>
                <a:latin typeface="Arial" charset="0"/>
                <a:ea typeface="Arial" charset="0"/>
                <a:cs typeface="Arial" charset="0"/>
              </a:rPr>
              <a:t> Up to three (3) debt collection letters written per month.</a:t>
            </a:r>
          </a:p>
          <a:p>
            <a:pPr marL="380990" indent="-380990" defTabSz="914354">
              <a:buFont typeface="Courier New"/>
              <a:buChar char="o"/>
            </a:pPr>
            <a:endParaRPr lang="en-US" sz="1867" dirty="0">
              <a:solidFill>
                <a:srgbClr val="FFFFFF"/>
              </a:solidFill>
              <a:latin typeface="Arial" charset="0"/>
              <a:ea typeface="Arial" charset="0"/>
              <a:cs typeface="Arial" charset="0"/>
            </a:endParaRPr>
          </a:p>
          <a:p>
            <a:pPr marL="380990" indent="-380990" defTabSz="914354">
              <a:buFont typeface="Courier New"/>
              <a:buChar char="o"/>
            </a:pPr>
            <a:r>
              <a:rPr lang="en-US" sz="1867" b="1" u="sng" dirty="0">
                <a:solidFill>
                  <a:srgbClr val="FFFFFF"/>
                </a:solidFill>
                <a:latin typeface="Arial" charset="0"/>
                <a:ea typeface="Arial" charset="0"/>
                <a:cs typeface="Arial" charset="0"/>
              </a:rPr>
              <a:t>IRS Audit Services </a:t>
            </a:r>
            <a:r>
              <a:rPr lang="mr-IN" sz="1867" dirty="0">
                <a:solidFill>
                  <a:srgbClr val="FFFFFF"/>
                </a:solidFill>
                <a:latin typeface="Arial" charset="0"/>
                <a:ea typeface="Arial" charset="0"/>
                <a:cs typeface="Arial" charset="0"/>
              </a:rPr>
              <a:t>–</a:t>
            </a:r>
            <a:r>
              <a:rPr lang="en-US" sz="1867" dirty="0">
                <a:solidFill>
                  <a:srgbClr val="FFFFFF"/>
                </a:solidFill>
                <a:latin typeface="Arial" charset="0"/>
                <a:ea typeface="Arial" charset="0"/>
                <a:cs typeface="Arial" charset="0"/>
              </a:rPr>
              <a:t> IRS audit services include schedule C and E (attached to members personal return)</a:t>
            </a:r>
          </a:p>
        </p:txBody>
      </p:sp>
      <p:pic>
        <p:nvPicPr>
          <p:cNvPr id="8" name="Picture 7" descr="Home Business Icon 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85315" y="4183406"/>
            <a:ext cx="2402204" cy="2402204"/>
          </a:xfrm>
          <a:prstGeom prst="rect">
            <a:avLst/>
          </a:prstGeom>
        </p:spPr>
      </p:pic>
    </p:spTree>
    <p:extLst>
      <p:ext uri="{BB962C8B-B14F-4D97-AF65-F5344CB8AC3E}">
        <p14:creationId xmlns:p14="http://schemas.microsoft.com/office/powerpoint/2010/main" val="3330517956"/>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up)">
                                      <p:cBhvr>
                                        <p:cTn id="7"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610028"/>
            <a:ext cx="12192000" cy="6795047"/>
          </a:xfrm>
          <a:prstGeom prst="rect">
            <a:avLst/>
          </a:prstGeom>
        </p:spPr>
      </p:pic>
      <p:sp>
        <p:nvSpPr>
          <p:cNvPr id="3" name="Rectangle 2"/>
          <p:cNvSpPr/>
          <p:nvPr/>
        </p:nvSpPr>
        <p:spPr>
          <a:xfrm>
            <a:off x="10" y="-58404"/>
            <a:ext cx="12191999" cy="681175"/>
          </a:xfrm>
          <a:prstGeom prst="rect">
            <a:avLst/>
          </a:prstGeom>
          <a:solidFill>
            <a:srgbClr val="795C8F"/>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defTabSz="914218"/>
            <a:endParaRPr lang="en-US" sz="1900">
              <a:solidFill>
                <a:srgbClr val="FFFFFF"/>
              </a:solidFill>
              <a:latin typeface="Arial"/>
            </a:endParaRPr>
          </a:p>
        </p:txBody>
      </p:sp>
    </p:spTree>
    <p:extLst>
      <p:ext uri="{BB962C8B-B14F-4D97-AF65-F5344CB8AC3E}">
        <p14:creationId xmlns:p14="http://schemas.microsoft.com/office/powerpoint/2010/main" val="1524127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mt="8000"/>
            <a:extLst>
              <a:ext uri="{28A0092B-C50C-407E-A947-70E740481C1C}">
                <a14:useLocalDpi xmlns:a14="http://schemas.microsoft.com/office/drawing/2010/main"/>
              </a:ext>
            </a:extLst>
          </a:blip>
          <a:stretch>
            <a:fillRect/>
          </a:stretch>
        </p:blipFill>
        <p:spPr>
          <a:xfrm>
            <a:off x="0" y="610028"/>
            <a:ext cx="12192000" cy="6795047"/>
          </a:xfrm>
          <a:prstGeom prst="rect">
            <a:avLst/>
          </a:prstGeom>
        </p:spPr>
      </p:pic>
      <p:sp>
        <p:nvSpPr>
          <p:cNvPr id="3" name="Content Placeholder 3"/>
          <p:cNvSpPr>
            <a:spLocks noGrp="1"/>
          </p:cNvSpPr>
          <p:nvPr>
            <p:ph idx="1"/>
          </p:nvPr>
        </p:nvSpPr>
        <p:spPr>
          <a:xfrm>
            <a:off x="1087367" y="1072071"/>
            <a:ext cx="10017281" cy="5785932"/>
          </a:xfrm>
        </p:spPr>
        <p:txBody>
          <a:bodyPr>
            <a:normAutofit fontScale="25000" lnSpcReduction="20000"/>
          </a:bodyPr>
          <a:lstStyle/>
          <a:p>
            <a:pPr marL="0" indent="0" algn="ctr">
              <a:lnSpc>
                <a:spcPts val="2987"/>
              </a:lnSpc>
              <a:buNone/>
            </a:pPr>
            <a:endParaRPr lang="en-US" sz="8000" dirty="0">
              <a:solidFill>
                <a:srgbClr val="E48623"/>
              </a:solidFill>
              <a:cs typeface="Arial"/>
            </a:endParaRPr>
          </a:p>
          <a:p>
            <a:pPr marL="0" indent="0" algn="ctr">
              <a:lnSpc>
                <a:spcPts val="2987"/>
              </a:lnSpc>
              <a:buNone/>
            </a:pPr>
            <a:r>
              <a:rPr lang="en-US" sz="19200" b="1" dirty="0">
                <a:solidFill>
                  <a:schemeClr val="accent1"/>
                </a:solidFill>
                <a:cs typeface="Arial"/>
              </a:rPr>
              <a:t>The FACTS</a:t>
            </a:r>
          </a:p>
          <a:p>
            <a:pPr marL="0" indent="0" algn="ctr">
              <a:lnSpc>
                <a:spcPts val="2987"/>
              </a:lnSpc>
              <a:buNone/>
            </a:pPr>
            <a:endParaRPr lang="en-US" sz="19200" b="1" dirty="0">
              <a:solidFill>
                <a:schemeClr val="accent1"/>
              </a:solidFill>
              <a:cs typeface="Arial"/>
            </a:endParaRPr>
          </a:p>
          <a:p>
            <a:pPr marL="0" indent="0" algn="ctr">
              <a:lnSpc>
                <a:spcPts val="2987"/>
              </a:lnSpc>
              <a:buNone/>
            </a:pPr>
            <a:r>
              <a:rPr lang="en-US" sz="19200" b="1" dirty="0">
                <a:solidFill>
                  <a:schemeClr val="accent1"/>
                </a:solidFill>
              </a:rPr>
              <a:t>Equifax is one of the 3 major</a:t>
            </a:r>
          </a:p>
          <a:p>
            <a:pPr marL="0" indent="0" algn="ctr">
              <a:lnSpc>
                <a:spcPts val="2987"/>
              </a:lnSpc>
              <a:buNone/>
            </a:pPr>
            <a:r>
              <a:rPr lang="en-US" sz="19200" b="1" dirty="0">
                <a:solidFill>
                  <a:schemeClr val="accent1"/>
                </a:solidFill>
              </a:rPr>
              <a:t> credit bureaus and as such has</a:t>
            </a:r>
          </a:p>
          <a:p>
            <a:pPr marL="0" indent="0" algn="ctr">
              <a:lnSpc>
                <a:spcPts val="2987"/>
              </a:lnSpc>
              <a:buNone/>
            </a:pPr>
            <a:r>
              <a:rPr lang="en-US" sz="19200" b="1" dirty="0">
                <a:solidFill>
                  <a:schemeClr val="accent1"/>
                </a:solidFill>
              </a:rPr>
              <a:t> access to some of the most</a:t>
            </a:r>
          </a:p>
          <a:p>
            <a:pPr marL="0" indent="0" algn="ctr">
              <a:lnSpc>
                <a:spcPts val="2987"/>
              </a:lnSpc>
              <a:buNone/>
            </a:pPr>
            <a:r>
              <a:rPr lang="en-US" sz="19200" b="1" dirty="0">
                <a:solidFill>
                  <a:schemeClr val="accent1"/>
                </a:solidFill>
              </a:rPr>
              <a:t> sensitive information</a:t>
            </a:r>
          </a:p>
          <a:p>
            <a:pPr marL="0" indent="0" algn="ctr">
              <a:lnSpc>
                <a:spcPts val="2987"/>
              </a:lnSpc>
              <a:buNone/>
            </a:pPr>
            <a:r>
              <a:rPr lang="en-US" sz="19200" b="1" dirty="0">
                <a:solidFill>
                  <a:schemeClr val="accent1"/>
                </a:solidFill>
              </a:rPr>
              <a:t> </a:t>
            </a:r>
          </a:p>
          <a:p>
            <a:pPr marL="0" indent="0" algn="ctr">
              <a:lnSpc>
                <a:spcPts val="2987"/>
              </a:lnSpc>
              <a:buNone/>
            </a:pPr>
            <a:r>
              <a:rPr lang="en-US" sz="19200" b="1" dirty="0">
                <a:solidFill>
                  <a:schemeClr val="accent1"/>
                </a:solidFill>
                <a:cs typeface="Arial"/>
              </a:rPr>
              <a:t> </a:t>
            </a:r>
          </a:p>
          <a:p>
            <a:pPr marL="0" indent="0" algn="ctr">
              <a:lnSpc>
                <a:spcPts val="2987"/>
              </a:lnSpc>
              <a:buNone/>
            </a:pPr>
            <a:endParaRPr lang="en-US" sz="19200" b="1" dirty="0">
              <a:solidFill>
                <a:schemeClr val="accent1"/>
              </a:solidFill>
              <a:cs typeface="Arial"/>
            </a:endParaRPr>
          </a:p>
          <a:p>
            <a:pPr marL="0" indent="0" algn="ctr">
              <a:lnSpc>
                <a:spcPts val="2987"/>
              </a:lnSpc>
              <a:buNone/>
            </a:pPr>
            <a:r>
              <a:rPr lang="en-US" sz="19200" b="1" dirty="0">
                <a:solidFill>
                  <a:schemeClr val="accent1"/>
                </a:solidFill>
                <a:cs typeface="Arial"/>
              </a:rPr>
              <a:t> </a:t>
            </a:r>
          </a:p>
        </p:txBody>
      </p:sp>
      <p:sp>
        <p:nvSpPr>
          <p:cNvPr id="5" name="Rectangle 4"/>
          <p:cNvSpPr/>
          <p:nvPr/>
        </p:nvSpPr>
        <p:spPr>
          <a:xfrm>
            <a:off x="10" y="-58404"/>
            <a:ext cx="12191999" cy="681175"/>
          </a:xfrm>
          <a:prstGeom prst="rect">
            <a:avLst/>
          </a:prstGeom>
          <a:solidFill>
            <a:srgbClr val="795C8F"/>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defTabSz="914218"/>
            <a:endParaRPr lang="en-US" sz="1900">
              <a:solidFill>
                <a:srgbClr val="FFFFFF"/>
              </a:solidFill>
              <a:latin typeface="Arial"/>
            </a:endParaRPr>
          </a:p>
        </p:txBody>
      </p:sp>
    </p:spTree>
    <p:extLst>
      <p:ext uri="{BB962C8B-B14F-4D97-AF65-F5344CB8AC3E}">
        <p14:creationId xmlns:p14="http://schemas.microsoft.com/office/powerpoint/2010/main" val="705289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mt="8000"/>
            <a:extLst>
              <a:ext uri="{28A0092B-C50C-407E-A947-70E740481C1C}">
                <a14:useLocalDpi xmlns:a14="http://schemas.microsoft.com/office/drawing/2010/main"/>
              </a:ext>
            </a:extLst>
          </a:blip>
          <a:stretch>
            <a:fillRect/>
          </a:stretch>
        </p:blipFill>
        <p:spPr>
          <a:xfrm>
            <a:off x="0" y="610028"/>
            <a:ext cx="12192000" cy="6795047"/>
          </a:xfrm>
          <a:prstGeom prst="rect">
            <a:avLst/>
          </a:prstGeom>
        </p:spPr>
      </p:pic>
      <p:sp>
        <p:nvSpPr>
          <p:cNvPr id="3" name="Content Placeholder 3"/>
          <p:cNvSpPr>
            <a:spLocks noGrp="1"/>
          </p:cNvSpPr>
          <p:nvPr>
            <p:ph idx="1"/>
          </p:nvPr>
        </p:nvSpPr>
        <p:spPr>
          <a:xfrm>
            <a:off x="1087367" y="1003303"/>
            <a:ext cx="10017281" cy="6247980"/>
          </a:xfrm>
        </p:spPr>
        <p:txBody>
          <a:bodyPr>
            <a:normAutofit fontScale="25000" lnSpcReduction="20000"/>
          </a:bodyPr>
          <a:lstStyle/>
          <a:p>
            <a:pPr marL="0" indent="0" algn="ctr">
              <a:lnSpc>
                <a:spcPts val="2987"/>
              </a:lnSpc>
              <a:buNone/>
            </a:pPr>
            <a:endParaRPr lang="en-US" sz="8000" dirty="0">
              <a:solidFill>
                <a:srgbClr val="E48623"/>
              </a:solidFill>
              <a:cs typeface="Arial"/>
            </a:endParaRPr>
          </a:p>
          <a:p>
            <a:pPr marL="0" indent="0" algn="ctr">
              <a:lnSpc>
                <a:spcPts val="2987"/>
              </a:lnSpc>
              <a:buNone/>
            </a:pPr>
            <a:r>
              <a:rPr lang="en-US" sz="19200" b="1" dirty="0">
                <a:solidFill>
                  <a:schemeClr val="accent1"/>
                </a:solidFill>
                <a:cs typeface="Arial"/>
              </a:rPr>
              <a:t>The FACTS</a:t>
            </a:r>
          </a:p>
          <a:p>
            <a:pPr marL="0" indent="0" algn="ctr">
              <a:lnSpc>
                <a:spcPts val="2987"/>
              </a:lnSpc>
              <a:buNone/>
            </a:pPr>
            <a:endParaRPr lang="en-US" sz="19200" b="1" dirty="0">
              <a:solidFill>
                <a:schemeClr val="accent1"/>
              </a:solidFill>
              <a:cs typeface="Arial"/>
            </a:endParaRPr>
          </a:p>
          <a:p>
            <a:pPr marL="0" indent="0" algn="ctr">
              <a:lnSpc>
                <a:spcPts val="2987"/>
              </a:lnSpc>
              <a:buNone/>
            </a:pPr>
            <a:r>
              <a:rPr lang="en-US" sz="19200" b="1" dirty="0">
                <a:solidFill>
                  <a:schemeClr val="accent1"/>
                </a:solidFill>
                <a:cs typeface="Arial"/>
              </a:rPr>
              <a:t>Equifax data was hacked in</a:t>
            </a:r>
          </a:p>
          <a:p>
            <a:pPr marL="0" indent="0" algn="ctr">
              <a:lnSpc>
                <a:spcPts val="2987"/>
              </a:lnSpc>
              <a:buNone/>
            </a:pPr>
            <a:r>
              <a:rPr lang="en-US" sz="19200" b="1" dirty="0">
                <a:solidFill>
                  <a:schemeClr val="accent1"/>
                </a:solidFill>
                <a:cs typeface="Arial"/>
              </a:rPr>
              <a:t>July 2017</a:t>
            </a:r>
          </a:p>
          <a:p>
            <a:pPr marL="0" indent="0" algn="ctr">
              <a:lnSpc>
                <a:spcPts val="2987"/>
              </a:lnSpc>
              <a:buNone/>
            </a:pPr>
            <a:endParaRPr lang="en-US" sz="19200" b="1" dirty="0">
              <a:solidFill>
                <a:schemeClr val="accent1"/>
              </a:solidFill>
              <a:cs typeface="Arial"/>
            </a:endParaRPr>
          </a:p>
          <a:p>
            <a:pPr marL="0" indent="0" algn="ctr">
              <a:lnSpc>
                <a:spcPts val="2987"/>
              </a:lnSpc>
              <a:buNone/>
            </a:pPr>
            <a:r>
              <a:rPr lang="en-US" sz="19200" b="1" dirty="0">
                <a:solidFill>
                  <a:schemeClr val="accent1"/>
                </a:solidFill>
                <a:cs typeface="Arial"/>
              </a:rPr>
              <a:t>Thieves stole 143 million </a:t>
            </a:r>
          </a:p>
          <a:p>
            <a:pPr marL="0" indent="0" algn="ctr">
              <a:lnSpc>
                <a:spcPts val="2987"/>
              </a:lnSpc>
              <a:buNone/>
            </a:pPr>
            <a:r>
              <a:rPr lang="en-US" sz="19200" b="1" dirty="0">
                <a:solidFill>
                  <a:schemeClr val="accent1"/>
                </a:solidFill>
                <a:cs typeface="Arial"/>
              </a:rPr>
              <a:t>Individual data files</a:t>
            </a:r>
          </a:p>
          <a:p>
            <a:pPr marL="0" indent="0" algn="ctr">
              <a:lnSpc>
                <a:spcPts val="2987"/>
              </a:lnSpc>
              <a:buNone/>
            </a:pPr>
            <a:r>
              <a:rPr lang="en-US" sz="19200" b="1" dirty="0">
                <a:solidFill>
                  <a:schemeClr val="accent1"/>
                </a:solidFill>
                <a:cs typeface="Arial"/>
              </a:rPr>
              <a:t> </a:t>
            </a:r>
          </a:p>
          <a:p>
            <a:pPr marL="0" indent="0" algn="ctr">
              <a:lnSpc>
                <a:spcPts val="2987"/>
              </a:lnSpc>
              <a:buNone/>
            </a:pPr>
            <a:r>
              <a:rPr lang="en-US" sz="19200" b="1" dirty="0">
                <a:solidFill>
                  <a:schemeClr val="accent1"/>
                </a:solidFill>
                <a:cs typeface="Arial"/>
              </a:rPr>
              <a:t>(44% of the population)</a:t>
            </a:r>
          </a:p>
          <a:p>
            <a:pPr marL="0" indent="0" algn="ctr">
              <a:lnSpc>
                <a:spcPts val="2987"/>
              </a:lnSpc>
              <a:buNone/>
            </a:pPr>
            <a:endParaRPr lang="en-US" sz="4800" b="1" dirty="0">
              <a:solidFill>
                <a:schemeClr val="accent1"/>
              </a:solidFill>
              <a:cs typeface="Arial"/>
            </a:endParaRPr>
          </a:p>
          <a:p>
            <a:pPr marL="0" indent="0" algn="ctr">
              <a:lnSpc>
                <a:spcPts val="2987"/>
              </a:lnSpc>
              <a:buNone/>
            </a:pPr>
            <a:r>
              <a:rPr lang="en-US" sz="4800" b="1" dirty="0">
                <a:solidFill>
                  <a:schemeClr val="accent1"/>
                </a:solidFill>
                <a:cs typeface="Arial"/>
              </a:rPr>
              <a:t> </a:t>
            </a:r>
          </a:p>
        </p:txBody>
      </p:sp>
      <p:sp>
        <p:nvSpPr>
          <p:cNvPr id="5" name="Rectangle 4"/>
          <p:cNvSpPr/>
          <p:nvPr/>
        </p:nvSpPr>
        <p:spPr>
          <a:xfrm>
            <a:off x="10" y="-58404"/>
            <a:ext cx="12191999" cy="681175"/>
          </a:xfrm>
          <a:prstGeom prst="rect">
            <a:avLst/>
          </a:prstGeom>
          <a:solidFill>
            <a:srgbClr val="795C8F"/>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defTabSz="914218"/>
            <a:endParaRPr lang="en-US" sz="1900">
              <a:solidFill>
                <a:srgbClr val="FFFFFF"/>
              </a:solidFill>
              <a:latin typeface="Arial"/>
            </a:endParaRPr>
          </a:p>
        </p:txBody>
      </p:sp>
    </p:spTree>
    <p:extLst>
      <p:ext uri="{BB962C8B-B14F-4D97-AF65-F5344CB8AC3E}">
        <p14:creationId xmlns:p14="http://schemas.microsoft.com/office/powerpoint/2010/main" val="380479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69" y="0"/>
            <a:ext cx="12198869" cy="6858000"/>
          </a:xfrm>
          <a:prstGeom prst="rect">
            <a:avLst/>
          </a:prstGeom>
        </p:spPr>
      </p:pic>
      <p:sp>
        <p:nvSpPr>
          <p:cNvPr id="9" name="Rectangle 8"/>
          <p:cNvSpPr/>
          <p:nvPr/>
        </p:nvSpPr>
        <p:spPr>
          <a:xfrm>
            <a:off x="-6869" y="0"/>
            <a:ext cx="12198869" cy="6858000"/>
          </a:xfrm>
          <a:prstGeom prst="rect">
            <a:avLst/>
          </a:prstGeom>
          <a:solidFill>
            <a:srgbClr val="472C59">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lIns="91412" tIns="45718" rIns="91412" bIns="45718" rtlCol="0" anchor="ctr"/>
          <a:lstStyle/>
          <a:p>
            <a:pPr algn="ctr" defTabSz="914082"/>
            <a:endParaRPr lang="en-US" sz="2400">
              <a:solidFill>
                <a:srgbClr val="FFFFFF"/>
              </a:solidFill>
              <a:latin typeface="Arial"/>
            </a:endParaRPr>
          </a:p>
        </p:txBody>
      </p:sp>
      <p:sp>
        <p:nvSpPr>
          <p:cNvPr id="10" name="TextBox 9"/>
          <p:cNvSpPr txBox="1"/>
          <p:nvPr/>
        </p:nvSpPr>
        <p:spPr>
          <a:xfrm>
            <a:off x="19" y="19"/>
            <a:ext cx="12191999" cy="6857999"/>
          </a:xfrm>
          <a:prstGeom prst="rect">
            <a:avLst/>
          </a:prstGeom>
          <a:noFill/>
        </p:spPr>
        <p:txBody>
          <a:bodyPr wrap="square" lIns="91412" tIns="45718" rIns="91412" bIns="45718" rtlCol="0" anchor="ctr">
            <a:noAutofit/>
          </a:bodyPr>
          <a:lstStyle/>
          <a:p>
            <a:pPr algn="ctr" defTabSz="914082">
              <a:lnSpc>
                <a:spcPct val="87000"/>
              </a:lnSpc>
              <a:spcAft>
                <a:spcPts val="3200"/>
              </a:spcAft>
            </a:pPr>
            <a:r>
              <a:rPr lang="en-US" sz="2700" b="1" dirty="0">
                <a:solidFill>
                  <a:srgbClr val="FFFFFF"/>
                </a:solidFill>
                <a:latin typeface="Lucida Bright" panose="02040602050505020304" pitchFamily="18" charset="0"/>
                <a:ea typeface="Arial Black" charset="0"/>
                <a:cs typeface="Arial Black" charset="0"/>
              </a:rPr>
              <a:t>IN THE PAST THE LEGAL PROFESSION HAS BEEN KNOWN TO BE</a:t>
            </a:r>
            <a:r>
              <a:rPr lang="mr-IN" sz="2700" b="1" dirty="0">
                <a:solidFill>
                  <a:srgbClr val="FFFFFF"/>
                </a:solidFill>
                <a:latin typeface="Lucida Bright" panose="02040602050505020304" pitchFamily="18" charset="0"/>
                <a:ea typeface="Arial Black" charset="0"/>
                <a:cs typeface="Arial Black" charset="0"/>
              </a:rPr>
              <a:t>…</a:t>
            </a:r>
            <a:endParaRPr lang="en-US" sz="2700" b="1" dirty="0">
              <a:solidFill>
                <a:srgbClr val="FFFFFF"/>
              </a:solidFill>
              <a:latin typeface="Lucida Bright" panose="02040602050505020304" pitchFamily="18" charset="0"/>
              <a:ea typeface="Arial Black" charset="0"/>
              <a:cs typeface="Arial Black" charset="0"/>
            </a:endParaRPr>
          </a:p>
          <a:p>
            <a:pPr algn="ctr" defTabSz="914082">
              <a:lnSpc>
                <a:spcPct val="87000"/>
              </a:lnSpc>
              <a:spcAft>
                <a:spcPts val="2400"/>
              </a:spcAft>
            </a:pPr>
            <a:r>
              <a:rPr lang="en-US" sz="5300" b="1" dirty="0">
                <a:solidFill>
                  <a:srgbClr val="FFFFFF"/>
                </a:solidFill>
                <a:latin typeface="Arial" charset="0"/>
                <a:ea typeface="Arial" charset="0"/>
                <a:cs typeface="Arial" charset="0"/>
              </a:rPr>
              <a:t>Expensive</a:t>
            </a:r>
          </a:p>
          <a:p>
            <a:pPr algn="ctr" defTabSz="914082">
              <a:lnSpc>
                <a:spcPct val="87000"/>
              </a:lnSpc>
              <a:spcAft>
                <a:spcPts val="2400"/>
              </a:spcAft>
            </a:pPr>
            <a:r>
              <a:rPr lang="en-US" sz="5300" b="1" dirty="0">
                <a:solidFill>
                  <a:srgbClr val="FFFFFF"/>
                </a:solidFill>
                <a:latin typeface="Arial" charset="0"/>
                <a:ea typeface="Arial" charset="0"/>
                <a:cs typeface="Arial" charset="0"/>
              </a:rPr>
              <a:t>Unresponsive</a:t>
            </a:r>
          </a:p>
          <a:p>
            <a:pPr algn="ctr" defTabSz="914082">
              <a:lnSpc>
                <a:spcPct val="87000"/>
              </a:lnSpc>
              <a:spcAft>
                <a:spcPts val="2400"/>
              </a:spcAft>
            </a:pPr>
            <a:r>
              <a:rPr lang="en-US" sz="5300" b="1" dirty="0">
                <a:solidFill>
                  <a:srgbClr val="FFFFFF"/>
                </a:solidFill>
                <a:latin typeface="Arial" charset="0"/>
                <a:ea typeface="Arial" charset="0"/>
                <a:cs typeface="Arial" charset="0"/>
              </a:rPr>
              <a:t>Unaccountable</a:t>
            </a:r>
          </a:p>
        </p:txBody>
      </p:sp>
    </p:spTree>
    <p:extLst>
      <p:ext uri="{BB962C8B-B14F-4D97-AF65-F5344CB8AC3E}">
        <p14:creationId xmlns:p14="http://schemas.microsoft.com/office/powerpoint/2010/main" val="394390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mt="8000"/>
            <a:extLst>
              <a:ext uri="{28A0092B-C50C-407E-A947-70E740481C1C}">
                <a14:useLocalDpi xmlns:a14="http://schemas.microsoft.com/office/drawing/2010/main"/>
              </a:ext>
            </a:extLst>
          </a:blip>
          <a:stretch>
            <a:fillRect/>
          </a:stretch>
        </p:blipFill>
        <p:spPr>
          <a:xfrm>
            <a:off x="0" y="610028"/>
            <a:ext cx="12192000" cy="6795047"/>
          </a:xfrm>
          <a:prstGeom prst="rect">
            <a:avLst/>
          </a:prstGeom>
        </p:spPr>
      </p:pic>
      <p:sp>
        <p:nvSpPr>
          <p:cNvPr id="3" name="Content Placeholder 3"/>
          <p:cNvSpPr>
            <a:spLocks noGrp="1"/>
          </p:cNvSpPr>
          <p:nvPr>
            <p:ph idx="1"/>
          </p:nvPr>
        </p:nvSpPr>
        <p:spPr>
          <a:xfrm>
            <a:off x="1087367" y="1072071"/>
            <a:ext cx="10017281" cy="5785932"/>
          </a:xfrm>
        </p:spPr>
        <p:txBody>
          <a:bodyPr>
            <a:normAutofit/>
          </a:bodyPr>
          <a:lstStyle/>
          <a:p>
            <a:pPr marL="0" indent="0" algn="ctr">
              <a:lnSpc>
                <a:spcPts val="2987"/>
              </a:lnSpc>
              <a:buNone/>
            </a:pPr>
            <a:endParaRPr lang="en-US" sz="8000" dirty="0">
              <a:solidFill>
                <a:srgbClr val="E48623"/>
              </a:solidFill>
              <a:cs typeface="Arial"/>
            </a:endParaRPr>
          </a:p>
          <a:p>
            <a:pPr marL="0" indent="0" algn="ctr">
              <a:lnSpc>
                <a:spcPts val="2987"/>
              </a:lnSpc>
              <a:buNone/>
            </a:pPr>
            <a:r>
              <a:rPr lang="en-US" sz="4800" b="1" dirty="0">
                <a:solidFill>
                  <a:schemeClr val="accent1"/>
                </a:solidFill>
                <a:cs typeface="Arial"/>
              </a:rPr>
              <a:t>The FACTS</a:t>
            </a:r>
          </a:p>
          <a:p>
            <a:pPr marL="0" indent="0" algn="ctr">
              <a:lnSpc>
                <a:spcPts val="2987"/>
              </a:lnSpc>
              <a:buNone/>
            </a:pPr>
            <a:endParaRPr lang="en-US" sz="4800" b="1" dirty="0">
              <a:solidFill>
                <a:schemeClr val="accent1"/>
              </a:solidFill>
              <a:cs typeface="Arial"/>
            </a:endParaRPr>
          </a:p>
          <a:p>
            <a:pPr marL="0" indent="0" algn="ctr">
              <a:lnSpc>
                <a:spcPts val="2987"/>
              </a:lnSpc>
              <a:buNone/>
            </a:pPr>
            <a:r>
              <a:rPr lang="en-US" sz="4800" b="1" dirty="0">
                <a:solidFill>
                  <a:schemeClr val="accent1"/>
                </a:solidFill>
                <a:cs typeface="Arial"/>
              </a:rPr>
              <a:t>They got: names, addresses, </a:t>
            </a:r>
          </a:p>
          <a:p>
            <a:pPr marL="0" indent="0" algn="ctr">
              <a:lnSpc>
                <a:spcPts val="2987"/>
              </a:lnSpc>
              <a:buNone/>
            </a:pPr>
            <a:r>
              <a:rPr lang="en-US" sz="4800" b="1" dirty="0">
                <a:solidFill>
                  <a:schemeClr val="accent1"/>
                </a:solidFill>
                <a:cs typeface="Arial"/>
              </a:rPr>
              <a:t>social security numbers, drivers</a:t>
            </a:r>
          </a:p>
          <a:p>
            <a:pPr marL="0" indent="0" algn="ctr">
              <a:lnSpc>
                <a:spcPts val="2987"/>
              </a:lnSpc>
              <a:buNone/>
            </a:pPr>
            <a:r>
              <a:rPr lang="en-US" sz="4800" b="1" dirty="0">
                <a:solidFill>
                  <a:schemeClr val="accent1"/>
                </a:solidFill>
                <a:cs typeface="Arial"/>
              </a:rPr>
              <a:t> license numbers, DOB, banking </a:t>
            </a:r>
          </a:p>
          <a:p>
            <a:pPr marL="0" indent="0" algn="ctr">
              <a:lnSpc>
                <a:spcPts val="2987"/>
              </a:lnSpc>
              <a:buNone/>
            </a:pPr>
            <a:r>
              <a:rPr lang="en-US" sz="4800" b="1" dirty="0">
                <a:solidFill>
                  <a:schemeClr val="accent1"/>
                </a:solidFill>
                <a:cs typeface="Arial"/>
              </a:rPr>
              <a:t>and credit card information</a:t>
            </a:r>
          </a:p>
        </p:txBody>
      </p:sp>
      <p:sp>
        <p:nvSpPr>
          <p:cNvPr id="5" name="Rectangle 4"/>
          <p:cNvSpPr/>
          <p:nvPr/>
        </p:nvSpPr>
        <p:spPr>
          <a:xfrm>
            <a:off x="10" y="-58404"/>
            <a:ext cx="12191999" cy="681175"/>
          </a:xfrm>
          <a:prstGeom prst="rect">
            <a:avLst/>
          </a:prstGeom>
          <a:solidFill>
            <a:srgbClr val="795C8F"/>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defTabSz="914218"/>
            <a:endParaRPr lang="en-US" sz="1900">
              <a:solidFill>
                <a:srgbClr val="FFFFFF"/>
              </a:solidFill>
              <a:latin typeface="Arial"/>
            </a:endParaRPr>
          </a:p>
        </p:txBody>
      </p:sp>
    </p:spTree>
    <p:extLst>
      <p:ext uri="{BB962C8B-B14F-4D97-AF65-F5344CB8AC3E}">
        <p14:creationId xmlns:p14="http://schemas.microsoft.com/office/powerpoint/2010/main" val="3299716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mt="8000"/>
            <a:extLst>
              <a:ext uri="{28A0092B-C50C-407E-A947-70E740481C1C}">
                <a14:useLocalDpi xmlns:a14="http://schemas.microsoft.com/office/drawing/2010/main"/>
              </a:ext>
            </a:extLst>
          </a:blip>
          <a:stretch>
            <a:fillRect/>
          </a:stretch>
        </p:blipFill>
        <p:spPr>
          <a:xfrm>
            <a:off x="0" y="610028"/>
            <a:ext cx="12192000" cy="6795047"/>
          </a:xfrm>
          <a:prstGeom prst="rect">
            <a:avLst/>
          </a:prstGeom>
        </p:spPr>
      </p:pic>
      <p:sp>
        <p:nvSpPr>
          <p:cNvPr id="3" name="Content Placeholder 3"/>
          <p:cNvSpPr>
            <a:spLocks noGrp="1"/>
          </p:cNvSpPr>
          <p:nvPr>
            <p:ph idx="1"/>
          </p:nvPr>
        </p:nvSpPr>
        <p:spPr>
          <a:xfrm>
            <a:off x="1087367" y="1072071"/>
            <a:ext cx="10017281" cy="5785932"/>
          </a:xfrm>
        </p:spPr>
        <p:txBody>
          <a:bodyPr>
            <a:normAutofit fontScale="25000" lnSpcReduction="20000"/>
          </a:bodyPr>
          <a:lstStyle/>
          <a:p>
            <a:pPr marL="0" indent="0" algn="ctr">
              <a:lnSpc>
                <a:spcPts val="2987"/>
              </a:lnSpc>
              <a:buNone/>
            </a:pPr>
            <a:endParaRPr lang="en-US" sz="8000" dirty="0">
              <a:solidFill>
                <a:srgbClr val="E48623"/>
              </a:solidFill>
              <a:cs typeface="Arial"/>
            </a:endParaRPr>
          </a:p>
          <a:p>
            <a:pPr marL="0" indent="0" algn="ctr">
              <a:lnSpc>
                <a:spcPts val="2987"/>
              </a:lnSpc>
              <a:buNone/>
            </a:pPr>
            <a:r>
              <a:rPr lang="en-US" sz="19200" b="1" dirty="0">
                <a:solidFill>
                  <a:schemeClr val="accent1"/>
                </a:solidFill>
                <a:cs typeface="Arial"/>
              </a:rPr>
              <a:t>The FACTS</a:t>
            </a:r>
          </a:p>
          <a:p>
            <a:pPr marL="0" indent="0" algn="ctr">
              <a:lnSpc>
                <a:spcPts val="2987"/>
              </a:lnSpc>
              <a:buNone/>
            </a:pPr>
            <a:endParaRPr lang="en-US" sz="19200" b="1" dirty="0">
              <a:solidFill>
                <a:schemeClr val="accent1"/>
              </a:solidFill>
              <a:cs typeface="Arial"/>
            </a:endParaRPr>
          </a:p>
          <a:p>
            <a:pPr marL="0" indent="0" algn="ctr">
              <a:lnSpc>
                <a:spcPts val="2987"/>
              </a:lnSpc>
              <a:buNone/>
            </a:pPr>
            <a:r>
              <a:rPr lang="en-US" sz="19200" b="1" dirty="0">
                <a:solidFill>
                  <a:schemeClr val="accent1"/>
                </a:solidFill>
                <a:cs typeface="Arial"/>
              </a:rPr>
              <a:t>This is the worse data breach in</a:t>
            </a:r>
          </a:p>
          <a:p>
            <a:pPr marL="0" indent="0" algn="ctr">
              <a:lnSpc>
                <a:spcPts val="2987"/>
              </a:lnSpc>
              <a:buNone/>
            </a:pPr>
            <a:r>
              <a:rPr lang="en-US" sz="19200" b="1" dirty="0">
                <a:solidFill>
                  <a:schemeClr val="accent1"/>
                </a:solidFill>
                <a:cs typeface="Arial"/>
              </a:rPr>
              <a:t> U.S. history both in size and</a:t>
            </a:r>
          </a:p>
          <a:p>
            <a:pPr marL="0" indent="0" algn="ctr">
              <a:lnSpc>
                <a:spcPts val="2987"/>
              </a:lnSpc>
              <a:buNone/>
            </a:pPr>
            <a:r>
              <a:rPr lang="en-US" sz="19200" b="1" dirty="0">
                <a:solidFill>
                  <a:schemeClr val="accent1"/>
                </a:solidFill>
                <a:cs typeface="Arial"/>
              </a:rPr>
              <a:t> scope. </a:t>
            </a:r>
          </a:p>
          <a:p>
            <a:pPr marL="0" indent="0" algn="ctr">
              <a:lnSpc>
                <a:spcPts val="2987"/>
              </a:lnSpc>
              <a:buNone/>
            </a:pPr>
            <a:r>
              <a:rPr lang="en-US" sz="11200" b="1" dirty="0">
                <a:solidFill>
                  <a:schemeClr val="accent1"/>
                </a:solidFill>
                <a:cs typeface="Arial"/>
              </a:rPr>
              <a:t>(the amount of sensitive data that was obtained.)</a:t>
            </a:r>
          </a:p>
          <a:p>
            <a:pPr marL="0" indent="0" algn="ctr">
              <a:lnSpc>
                <a:spcPts val="2987"/>
              </a:lnSpc>
              <a:buNone/>
            </a:pPr>
            <a:r>
              <a:rPr lang="en-US" sz="11200" b="1" dirty="0">
                <a:solidFill>
                  <a:schemeClr val="accent1"/>
                </a:solidFill>
                <a:cs typeface="Arial"/>
              </a:rPr>
              <a:t>US Dept. Of Terrorism</a:t>
            </a:r>
          </a:p>
        </p:txBody>
      </p:sp>
      <p:sp>
        <p:nvSpPr>
          <p:cNvPr id="5" name="Rectangle 4"/>
          <p:cNvSpPr/>
          <p:nvPr/>
        </p:nvSpPr>
        <p:spPr>
          <a:xfrm>
            <a:off x="10" y="-58404"/>
            <a:ext cx="12191999" cy="681175"/>
          </a:xfrm>
          <a:prstGeom prst="rect">
            <a:avLst/>
          </a:prstGeom>
          <a:solidFill>
            <a:srgbClr val="795C8F"/>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defTabSz="914218"/>
            <a:endParaRPr lang="en-US" sz="1900">
              <a:solidFill>
                <a:srgbClr val="FFFFFF"/>
              </a:solidFill>
              <a:latin typeface="Arial"/>
            </a:endParaRPr>
          </a:p>
        </p:txBody>
      </p:sp>
    </p:spTree>
    <p:extLst>
      <p:ext uri="{BB962C8B-B14F-4D97-AF65-F5344CB8AC3E}">
        <p14:creationId xmlns:p14="http://schemas.microsoft.com/office/powerpoint/2010/main" val="1908000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8869" cy="6858000"/>
          </a:xfrm>
          <a:prstGeom prst="rect">
            <a:avLst/>
          </a:prstGeom>
        </p:spPr>
      </p:pic>
      <p:sp>
        <p:nvSpPr>
          <p:cNvPr id="9" name="Rectangle 8"/>
          <p:cNvSpPr/>
          <p:nvPr/>
        </p:nvSpPr>
        <p:spPr>
          <a:xfrm>
            <a:off x="-6869" y="0"/>
            <a:ext cx="12198869" cy="6858000"/>
          </a:xfrm>
          <a:prstGeom prst="rect">
            <a:avLst/>
          </a:prstGeom>
          <a:solidFill>
            <a:srgbClr val="472C59">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lIns="91412" tIns="45718" rIns="91412" bIns="45718" rtlCol="0" anchor="ctr"/>
          <a:lstStyle/>
          <a:p>
            <a:pPr algn="ctr" defTabSz="914082"/>
            <a:endParaRPr lang="en-US" sz="2400">
              <a:solidFill>
                <a:srgbClr val="FFFFFF"/>
              </a:solidFill>
              <a:latin typeface="Arial"/>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59275" y="643208"/>
            <a:ext cx="2749680" cy="5571584"/>
          </a:xfrm>
          <a:prstGeom prst="rect">
            <a:avLst/>
          </a:prstGeom>
        </p:spPr>
      </p:pic>
      <p:sp>
        <p:nvSpPr>
          <p:cNvPr id="10" name="TextBox 9"/>
          <p:cNvSpPr txBox="1"/>
          <p:nvPr/>
        </p:nvSpPr>
        <p:spPr>
          <a:xfrm>
            <a:off x="4688093" y="1925581"/>
            <a:ext cx="6652331" cy="2715671"/>
          </a:xfrm>
          <a:prstGeom prst="rect">
            <a:avLst/>
          </a:prstGeom>
          <a:noFill/>
        </p:spPr>
        <p:txBody>
          <a:bodyPr wrap="square" lIns="91412" tIns="45718" rIns="91412" bIns="45718" rtlCol="0" anchor="ctr" anchorCtr="0">
            <a:noAutofit/>
          </a:bodyPr>
          <a:lstStyle/>
          <a:p>
            <a:pPr algn="ctr" defTabSz="914082">
              <a:lnSpc>
                <a:spcPct val="87000"/>
              </a:lnSpc>
              <a:spcAft>
                <a:spcPts val="1600"/>
              </a:spcAft>
            </a:pPr>
            <a:r>
              <a:rPr lang="en-US" sz="3700" b="1" dirty="0">
                <a:solidFill>
                  <a:srgbClr val="FFFFFF"/>
                </a:solidFill>
                <a:latin typeface="Arial" charset="0"/>
                <a:ea typeface="Arial" charset="0"/>
                <a:cs typeface="Arial" charset="0"/>
              </a:rPr>
              <a:t>Affordable Legal Protection</a:t>
            </a:r>
          </a:p>
          <a:p>
            <a:pPr algn="ctr" defTabSz="914082">
              <a:lnSpc>
                <a:spcPct val="87000"/>
              </a:lnSpc>
              <a:spcAft>
                <a:spcPts val="1600"/>
              </a:spcAft>
            </a:pPr>
            <a:r>
              <a:rPr lang="en-US" sz="3700" b="1" dirty="0">
                <a:solidFill>
                  <a:srgbClr val="FFFFFF"/>
                </a:solidFill>
                <a:latin typeface="Arial" charset="0"/>
                <a:ea typeface="Arial" charset="0"/>
                <a:cs typeface="Arial" charset="0"/>
              </a:rPr>
              <a:t>Accountable Attorneys</a:t>
            </a:r>
          </a:p>
          <a:p>
            <a:pPr algn="ctr" defTabSz="914082">
              <a:lnSpc>
                <a:spcPct val="87000"/>
              </a:lnSpc>
              <a:spcAft>
                <a:spcPts val="1600"/>
              </a:spcAft>
            </a:pPr>
            <a:r>
              <a:rPr lang="en-US" sz="3700" b="1" dirty="0">
                <a:solidFill>
                  <a:srgbClr val="FFFFFF"/>
                </a:solidFill>
                <a:latin typeface="Arial" charset="0"/>
                <a:ea typeface="Arial" charset="0"/>
                <a:cs typeface="Arial" charset="0"/>
              </a:rPr>
              <a:t>Responsive Customer Service</a:t>
            </a:r>
          </a:p>
        </p:txBody>
      </p:sp>
      <p:sp>
        <p:nvSpPr>
          <p:cNvPr id="11" name="TextBox 10"/>
          <p:cNvSpPr txBox="1"/>
          <p:nvPr/>
        </p:nvSpPr>
        <p:spPr>
          <a:xfrm>
            <a:off x="3822777" y="1053197"/>
            <a:ext cx="8382963" cy="677792"/>
          </a:xfrm>
          <a:prstGeom prst="rect">
            <a:avLst/>
          </a:prstGeom>
          <a:noFill/>
        </p:spPr>
        <p:txBody>
          <a:bodyPr wrap="square" lIns="91412" tIns="45718" rIns="91412" bIns="45718" rtlCol="0">
            <a:spAutoFit/>
          </a:bodyPr>
          <a:lstStyle/>
          <a:p>
            <a:pPr algn="ctr" defTabSz="914082">
              <a:lnSpc>
                <a:spcPct val="87000"/>
              </a:lnSpc>
              <a:spcAft>
                <a:spcPts val="2400"/>
              </a:spcAft>
            </a:pPr>
            <a:r>
              <a:rPr lang="en-US" sz="4300" b="1" dirty="0">
                <a:solidFill>
                  <a:srgbClr val="FFFFFF"/>
                </a:solidFill>
                <a:latin typeface="Lucida Bright" panose="02040602050505020304" pitchFamily="18" charset="0"/>
                <a:ea typeface="Arial" charset="0"/>
                <a:cs typeface="Arial" charset="0"/>
              </a:rPr>
              <a:t>Introducing LegalShield</a:t>
            </a:r>
          </a:p>
        </p:txBody>
      </p:sp>
      <p:sp>
        <p:nvSpPr>
          <p:cNvPr id="19" name="TextBox 18">
            <a:extLst>
              <a:ext uri="{FF2B5EF4-FFF2-40B4-BE49-F238E27FC236}">
                <a16:creationId xmlns:a16="http://schemas.microsoft.com/office/drawing/2014/main" xmlns="" id="{712F0B2C-299E-42BA-A733-F0C1D5C67844}"/>
              </a:ext>
            </a:extLst>
          </p:cNvPr>
          <p:cNvSpPr txBox="1"/>
          <p:nvPr/>
        </p:nvSpPr>
        <p:spPr>
          <a:xfrm>
            <a:off x="4691544" y="4864837"/>
            <a:ext cx="6648897" cy="462817"/>
          </a:xfrm>
          <a:prstGeom prst="rect">
            <a:avLst/>
          </a:prstGeom>
          <a:noFill/>
        </p:spPr>
        <p:txBody>
          <a:bodyPr wrap="square" lIns="91412" tIns="45718" rIns="91412" bIns="45718" rtlCol="0" anchor="t">
            <a:spAutoFit/>
          </a:bodyPr>
          <a:lstStyle/>
          <a:p>
            <a:pPr algn="ctr" defTabSz="914082">
              <a:lnSpc>
                <a:spcPct val="87000"/>
              </a:lnSpc>
              <a:spcAft>
                <a:spcPts val="2400"/>
              </a:spcAft>
            </a:pPr>
            <a:r>
              <a:rPr lang="en-US" sz="2700">
                <a:solidFill>
                  <a:srgbClr val="FFFFFF"/>
                </a:solidFill>
                <a:latin typeface="Arial" charset="0"/>
                <a:ea typeface="Arial" charset="0"/>
                <a:cs typeface="Arial" charset="0"/>
              </a:rPr>
              <a:t>Simpler. Easier. More affordable.</a:t>
            </a:r>
          </a:p>
        </p:txBody>
      </p:sp>
      <p:pic>
        <p:nvPicPr>
          <p:cNvPr id="2" name="Picture 1">
            <a:extLst>
              <a:ext uri="{FF2B5EF4-FFF2-40B4-BE49-F238E27FC236}">
                <a16:creationId xmlns:a16="http://schemas.microsoft.com/office/drawing/2014/main" xmlns="" id="{D85EFA7C-565C-40A4-8D00-BC1C00858DC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58071" y="1368213"/>
            <a:ext cx="2333415" cy="4135120"/>
          </a:xfrm>
          <a:prstGeom prst="rect">
            <a:avLst/>
          </a:prstGeom>
        </p:spPr>
      </p:pic>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35234" y="4641233"/>
            <a:ext cx="1895163" cy="1895163"/>
          </a:xfrm>
          <a:prstGeom prst="roundRect">
            <a:avLst>
              <a:gd name="adj" fmla="val 0"/>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0448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8869" cy="6858000"/>
          </a:xfrm>
          <a:prstGeom prst="rect">
            <a:avLst/>
          </a:prstGeom>
        </p:spPr>
      </p:pic>
      <p:sp>
        <p:nvSpPr>
          <p:cNvPr id="9" name="Rectangle 8"/>
          <p:cNvSpPr/>
          <p:nvPr/>
        </p:nvSpPr>
        <p:spPr>
          <a:xfrm>
            <a:off x="-6869" y="0"/>
            <a:ext cx="12198869" cy="6858000"/>
          </a:xfrm>
          <a:prstGeom prst="rect">
            <a:avLst/>
          </a:prstGeom>
          <a:solidFill>
            <a:srgbClr val="472C59">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defTabSz="914354"/>
            <a:endParaRPr lang="en-US" sz="2400">
              <a:solidFill>
                <a:srgbClr val="FFFFFF"/>
              </a:solidFill>
              <a:latin typeface="Arial"/>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9675" y="1013439"/>
            <a:ext cx="2749680" cy="5571584"/>
          </a:xfrm>
          <a:prstGeom prst="rect">
            <a:avLst/>
          </a:prstGeom>
        </p:spPr>
      </p:pic>
      <p:sp>
        <p:nvSpPr>
          <p:cNvPr id="10" name="TextBox 9"/>
          <p:cNvSpPr txBox="1"/>
          <p:nvPr/>
        </p:nvSpPr>
        <p:spPr>
          <a:xfrm>
            <a:off x="4688093" y="2370873"/>
            <a:ext cx="6652331" cy="2715671"/>
          </a:xfrm>
          <a:prstGeom prst="rect">
            <a:avLst/>
          </a:prstGeom>
          <a:noFill/>
        </p:spPr>
        <p:txBody>
          <a:bodyPr wrap="square" lIns="91439" tIns="45719" rIns="91439" bIns="45719" rtlCol="0" anchor="ctr" anchorCtr="0">
            <a:noAutofit/>
          </a:bodyPr>
          <a:lstStyle/>
          <a:p>
            <a:pPr marL="609585" indent="-609585" defTabSz="914354">
              <a:lnSpc>
                <a:spcPct val="87000"/>
              </a:lnSpc>
              <a:spcAft>
                <a:spcPts val="1600"/>
              </a:spcAft>
              <a:buFont typeface="Arial" panose="020B0604020202020204" pitchFamily="34" charset="0"/>
              <a:buChar char="•"/>
            </a:pPr>
            <a:r>
              <a:rPr lang="en-US" sz="3733" b="1" dirty="0">
                <a:solidFill>
                  <a:srgbClr val="FFFFFF"/>
                </a:solidFill>
                <a:latin typeface="Arial" charset="0"/>
                <a:ea typeface="Arial" charset="0"/>
                <a:cs typeface="Arial" charset="0"/>
              </a:rPr>
              <a:t>Affordable Subscription On-Demand Legal Protection</a:t>
            </a:r>
          </a:p>
          <a:p>
            <a:pPr marL="609585" indent="-609585" defTabSz="914354">
              <a:lnSpc>
                <a:spcPct val="87000"/>
              </a:lnSpc>
              <a:spcAft>
                <a:spcPts val="1600"/>
              </a:spcAft>
              <a:buFont typeface="Arial" panose="020B0604020202020204" pitchFamily="34" charset="0"/>
              <a:buChar char="•"/>
            </a:pPr>
            <a:r>
              <a:rPr lang="en-US" sz="3733" b="1" dirty="0">
                <a:solidFill>
                  <a:srgbClr val="FFFFFF"/>
                </a:solidFill>
                <a:latin typeface="Arial" charset="0"/>
                <a:ea typeface="Arial" charset="0"/>
                <a:cs typeface="Arial" charset="0"/>
              </a:rPr>
              <a:t>Comprehensive Identity Theft Protection</a:t>
            </a:r>
          </a:p>
          <a:p>
            <a:pPr marL="609585" indent="-609585" defTabSz="914354">
              <a:lnSpc>
                <a:spcPct val="87000"/>
              </a:lnSpc>
              <a:spcAft>
                <a:spcPts val="1600"/>
              </a:spcAft>
              <a:buFont typeface="Arial" panose="020B0604020202020204" pitchFamily="34" charset="0"/>
              <a:buChar char="•"/>
            </a:pPr>
            <a:r>
              <a:rPr lang="en-US" sz="3733" b="1" dirty="0">
                <a:solidFill>
                  <a:srgbClr val="FFFFFF"/>
                </a:solidFill>
                <a:latin typeface="Arial" charset="0"/>
                <a:ea typeface="Arial" charset="0"/>
                <a:cs typeface="Arial" charset="0"/>
              </a:rPr>
              <a:t>Optional Home Business Supplement Coverage</a:t>
            </a:r>
          </a:p>
          <a:p>
            <a:pPr marL="609585" indent="-609585" defTabSz="914354">
              <a:lnSpc>
                <a:spcPct val="87000"/>
              </a:lnSpc>
              <a:spcAft>
                <a:spcPts val="1600"/>
              </a:spcAft>
              <a:buFont typeface="Arial" panose="020B0604020202020204" pitchFamily="34" charset="0"/>
              <a:buChar char="•"/>
            </a:pPr>
            <a:r>
              <a:rPr lang="en-US" sz="3733" b="1" dirty="0">
                <a:solidFill>
                  <a:srgbClr val="FFFFFF"/>
                </a:solidFill>
                <a:latin typeface="Arial" charset="0"/>
                <a:ea typeface="Arial" charset="0"/>
                <a:cs typeface="Arial" charset="0"/>
              </a:rPr>
              <a:t>Optional Gun Owner Supplement Coverage</a:t>
            </a:r>
          </a:p>
        </p:txBody>
      </p:sp>
      <p:sp>
        <p:nvSpPr>
          <p:cNvPr id="11" name="TextBox 10"/>
          <p:cNvSpPr txBox="1"/>
          <p:nvPr/>
        </p:nvSpPr>
        <p:spPr>
          <a:xfrm>
            <a:off x="-6869" y="223997"/>
            <a:ext cx="12212609" cy="663641"/>
          </a:xfrm>
          <a:prstGeom prst="rect">
            <a:avLst/>
          </a:prstGeom>
          <a:noFill/>
        </p:spPr>
        <p:txBody>
          <a:bodyPr wrap="square" lIns="91439" tIns="45719" rIns="91439" bIns="45719" rtlCol="0">
            <a:spAutoFit/>
          </a:bodyPr>
          <a:lstStyle/>
          <a:p>
            <a:pPr algn="ctr" defTabSz="914354">
              <a:lnSpc>
                <a:spcPct val="87000"/>
              </a:lnSpc>
              <a:spcAft>
                <a:spcPts val="2400"/>
              </a:spcAft>
            </a:pPr>
            <a:r>
              <a:rPr lang="en-US" sz="4267" b="1" dirty="0">
                <a:solidFill>
                  <a:srgbClr val="FFFFFF"/>
                </a:solidFill>
                <a:latin typeface="Lucida Bright" panose="02040602050505020304" pitchFamily="18" charset="0"/>
                <a:ea typeface="Arial" charset="0"/>
                <a:cs typeface="Arial" charset="0"/>
              </a:rPr>
              <a:t>Introducing The LegalShield Services</a:t>
            </a:r>
          </a:p>
        </p:txBody>
      </p:sp>
      <p:sp>
        <p:nvSpPr>
          <p:cNvPr id="19" name="TextBox 18">
            <a:extLst>
              <a:ext uri="{FF2B5EF4-FFF2-40B4-BE49-F238E27FC236}">
                <a16:creationId xmlns:a16="http://schemas.microsoft.com/office/drawing/2014/main" xmlns="" id="{712F0B2C-299E-42BA-A733-F0C1D5C67844}"/>
              </a:ext>
            </a:extLst>
          </p:cNvPr>
          <p:cNvSpPr txBox="1"/>
          <p:nvPr/>
        </p:nvSpPr>
        <p:spPr>
          <a:xfrm>
            <a:off x="4521766" y="6371790"/>
            <a:ext cx="6648897" cy="449416"/>
          </a:xfrm>
          <a:prstGeom prst="rect">
            <a:avLst/>
          </a:prstGeom>
          <a:noFill/>
        </p:spPr>
        <p:txBody>
          <a:bodyPr wrap="square" lIns="91439" tIns="45719" rIns="91439" bIns="45719" rtlCol="0" anchor="t">
            <a:spAutoFit/>
          </a:bodyPr>
          <a:lstStyle/>
          <a:p>
            <a:pPr algn="ctr" defTabSz="914354">
              <a:lnSpc>
                <a:spcPct val="87000"/>
              </a:lnSpc>
              <a:spcAft>
                <a:spcPts val="2400"/>
              </a:spcAft>
            </a:pPr>
            <a:r>
              <a:rPr lang="en-US" sz="2667" dirty="0">
                <a:solidFill>
                  <a:srgbClr val="FFFFFF"/>
                </a:solidFill>
                <a:latin typeface="Arial" charset="0"/>
                <a:ea typeface="Arial" charset="0"/>
                <a:cs typeface="Arial" charset="0"/>
              </a:rPr>
              <a:t>Simpler. Easier. More affordable.</a:t>
            </a:r>
          </a:p>
        </p:txBody>
      </p:sp>
      <p:pic>
        <p:nvPicPr>
          <p:cNvPr id="2" name="Picture 1">
            <a:extLst>
              <a:ext uri="{FF2B5EF4-FFF2-40B4-BE49-F238E27FC236}">
                <a16:creationId xmlns:a16="http://schemas.microsoft.com/office/drawing/2014/main" xmlns="" id="{D85EFA7C-565C-40A4-8D00-BC1C00858DC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1155" y="1751144"/>
            <a:ext cx="2333415" cy="4135120"/>
          </a:xfrm>
          <a:prstGeom prst="rect">
            <a:avLst/>
          </a:prstGeom>
        </p:spPr>
      </p:pic>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338335" y="5011465"/>
            <a:ext cx="1573559" cy="1573559"/>
          </a:xfrm>
          <a:prstGeom prst="roundRect">
            <a:avLst>
              <a:gd name="adj" fmla="val 0"/>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684268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6" name="Shape 266"/>
          <p:cNvSpPr txBox="1"/>
          <p:nvPr/>
        </p:nvSpPr>
        <p:spPr>
          <a:xfrm>
            <a:off x="6355484" y="5378261"/>
            <a:ext cx="3348317" cy="646331"/>
          </a:xfrm>
          <a:prstGeom prst="rect">
            <a:avLst/>
          </a:prstGeom>
          <a:noFill/>
          <a:ln>
            <a:noFill/>
          </a:ln>
        </p:spPr>
        <p:txBody>
          <a:bodyPr lIns="91404" tIns="45698" rIns="91404" bIns="45698" anchor="t" anchorCtr="0">
            <a:noAutofit/>
          </a:bodyPr>
          <a:lstStyle/>
          <a:p>
            <a:pPr algn="ctr" defTabSz="914082">
              <a:buSzPct val="25000"/>
            </a:pPr>
            <a:endParaRPr lang="en" sz="3600">
              <a:solidFill>
                <a:srgbClr val="FFFFFF"/>
              </a:solidFill>
              <a:latin typeface="Open Sans"/>
              <a:ea typeface="Open Sans"/>
              <a:cs typeface="Open Sans"/>
              <a:sym typeface="Open Sans"/>
            </a:endParaRPr>
          </a:p>
        </p:txBody>
      </p:sp>
      <p:pic>
        <p:nvPicPr>
          <p:cNvPr id="14" name="Picture 13" descr="BBB-A+-logo-copy.jpg"/>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585945" y="4512811"/>
            <a:ext cx="2423207" cy="1018376"/>
          </a:xfrm>
          <a:prstGeom prst="rect">
            <a:avLst/>
          </a:prstGeom>
        </p:spPr>
      </p:pic>
      <p:grpSp>
        <p:nvGrpSpPr>
          <p:cNvPr id="15" name="Group 14"/>
          <p:cNvGrpSpPr/>
          <p:nvPr/>
        </p:nvGrpSpPr>
        <p:grpSpPr>
          <a:xfrm>
            <a:off x="9211142" y="4599441"/>
            <a:ext cx="2488199" cy="1211337"/>
            <a:chOff x="6908342" y="3449567"/>
            <a:chExt cx="1866149" cy="908503"/>
          </a:xfrm>
        </p:grpSpPr>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08342" y="3449567"/>
              <a:ext cx="1866149" cy="619962"/>
            </a:xfrm>
            <a:prstGeom prst="rect">
              <a:avLst/>
            </a:prstGeom>
          </p:spPr>
        </p:pic>
        <p:sp>
          <p:nvSpPr>
            <p:cNvPr id="17" name="TextBox 16"/>
            <p:cNvSpPr txBox="1"/>
            <p:nvPr/>
          </p:nvSpPr>
          <p:spPr>
            <a:xfrm>
              <a:off x="7097960" y="4069529"/>
              <a:ext cx="392536" cy="288541"/>
            </a:xfrm>
            <a:prstGeom prst="rect">
              <a:avLst/>
            </a:prstGeom>
            <a:noFill/>
          </p:spPr>
          <p:txBody>
            <a:bodyPr wrap="none" rtlCol="0">
              <a:spAutoFit/>
            </a:bodyPr>
            <a:lstStyle/>
            <a:p>
              <a:pPr defTabSz="914082"/>
              <a:r>
                <a:rPr lang="en-US" sz="1900">
                  <a:solidFill>
                    <a:srgbClr val="353634"/>
                  </a:solidFill>
                  <a:latin typeface="Arial"/>
                </a:rPr>
                <a:t>4.7</a:t>
              </a:r>
            </a:p>
          </p:txBody>
        </p:sp>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96743" y="4106414"/>
              <a:ext cx="974158" cy="179002"/>
            </a:xfrm>
            <a:prstGeom prst="rect">
              <a:avLst/>
            </a:prstGeom>
          </p:spPr>
        </p:pic>
      </p:grpSp>
      <p:pic>
        <p:nvPicPr>
          <p:cNvPr id="24" name="Picture 23"/>
          <p:cNvPicPr>
            <a:picLocks noChangeAspect="1"/>
          </p:cNvPicPr>
          <p:nvPr/>
        </p:nvPicPr>
        <p:blipFill rotWithShape="1">
          <a:blip r:embed="rId6" cstate="screen">
            <a:extLst>
              <a:ext uri="{28A0092B-C50C-407E-A947-70E740481C1C}">
                <a14:useLocalDpi xmlns:a14="http://schemas.microsoft.com/office/drawing/2010/main"/>
              </a:ext>
            </a:extLst>
          </a:blip>
          <a:srcRect l="-1" r="-14"/>
          <a:stretch/>
        </p:blipFill>
        <p:spPr>
          <a:xfrm>
            <a:off x="5615495" y="-1"/>
            <a:ext cx="6576508" cy="6858001"/>
          </a:xfrm>
          <a:prstGeom prst="rect">
            <a:avLst/>
          </a:prstGeom>
        </p:spPr>
      </p:pic>
      <p:sp>
        <p:nvSpPr>
          <p:cNvPr id="18" name="Title 2">
            <a:extLst>
              <a:ext uri="{FF2B5EF4-FFF2-40B4-BE49-F238E27FC236}">
                <a16:creationId xmlns:a16="http://schemas.microsoft.com/office/drawing/2014/main" xmlns="" id="{D538AB6E-50FC-43E4-AC5E-DBC6E43915ED}"/>
              </a:ext>
            </a:extLst>
          </p:cNvPr>
          <p:cNvSpPr txBox="1">
            <a:spLocks/>
          </p:cNvSpPr>
          <p:nvPr/>
        </p:nvSpPr>
        <p:spPr>
          <a:xfrm>
            <a:off x="3" y="605972"/>
            <a:ext cx="5615492" cy="5361709"/>
          </a:xfrm>
          <a:prstGeom prst="rect">
            <a:avLst/>
          </a:prstGeom>
          <a:noFill/>
        </p:spPr>
        <p:txBody>
          <a:bodyPr vert="horz" lIns="182822" tIns="274226" rIns="182822" bIns="274226" rtlCol="0" anchor="t" anchorCtr="0">
            <a:noAutofit/>
          </a:bodyPr>
          <a:lstStyle>
            <a:lvl1pPr algn="ctr" defTabSz="914400" rtl="0" eaLnBrk="1" latinLnBrk="0" hangingPunct="1">
              <a:lnSpc>
                <a:spcPct val="87000"/>
              </a:lnSpc>
              <a:spcBef>
                <a:spcPct val="0"/>
              </a:spcBef>
              <a:buNone/>
              <a:defRPr sz="4000" b="1" kern="1200" cap="none" baseline="0">
                <a:solidFill>
                  <a:schemeClr val="tx2"/>
                </a:solidFill>
                <a:latin typeface="Lucida Bright" charset="0"/>
                <a:ea typeface="Lucida Bright" charset="0"/>
                <a:cs typeface="Lucida Bright" charset="0"/>
              </a:defRPr>
            </a:lvl1pPr>
          </a:lstStyle>
          <a:p>
            <a:pPr>
              <a:lnSpc>
                <a:spcPct val="100000"/>
              </a:lnSpc>
              <a:spcAft>
                <a:spcPts val="2400"/>
              </a:spcAft>
            </a:pPr>
            <a:r>
              <a:rPr lang="en-US" dirty="0">
                <a:solidFill>
                  <a:srgbClr val="472C59"/>
                </a:solidFill>
              </a:rPr>
              <a:t/>
            </a:r>
            <a:br>
              <a:rPr lang="en-US" dirty="0">
                <a:solidFill>
                  <a:srgbClr val="472C59"/>
                </a:solidFill>
              </a:rPr>
            </a:br>
            <a:r>
              <a:rPr lang="en-US" dirty="0">
                <a:solidFill>
                  <a:srgbClr val="472C59"/>
                </a:solidFill>
              </a:rPr>
              <a:t>Our Company</a:t>
            </a:r>
            <a:br>
              <a:rPr lang="en-US" dirty="0">
                <a:solidFill>
                  <a:srgbClr val="472C59"/>
                </a:solidFill>
              </a:rPr>
            </a:br>
            <a:endParaRPr lang="en-US" sz="400" dirty="0">
              <a:solidFill>
                <a:srgbClr val="472C59"/>
              </a:solidFill>
            </a:endParaRPr>
          </a:p>
          <a:p>
            <a:pPr>
              <a:spcAft>
                <a:spcPts val="1800"/>
              </a:spcAft>
            </a:pPr>
            <a:r>
              <a:rPr lang="en-US" sz="2400" dirty="0">
                <a:solidFill>
                  <a:srgbClr val="363636"/>
                </a:solidFill>
              </a:rPr>
              <a:t>Established in 1972.</a:t>
            </a:r>
          </a:p>
          <a:p>
            <a:pPr>
              <a:spcAft>
                <a:spcPts val="1800"/>
              </a:spcAft>
            </a:pPr>
            <a:r>
              <a:rPr lang="en-US" sz="2400" dirty="0">
                <a:solidFill>
                  <a:srgbClr val="363636"/>
                </a:solidFill>
              </a:rPr>
              <a:t>Protecting approximately</a:t>
            </a:r>
            <a:br>
              <a:rPr lang="en-US" sz="2400" dirty="0">
                <a:solidFill>
                  <a:srgbClr val="363636"/>
                </a:solidFill>
              </a:rPr>
            </a:br>
            <a:r>
              <a:rPr lang="en-US" sz="2400" dirty="0">
                <a:solidFill>
                  <a:srgbClr val="363636"/>
                </a:solidFill>
              </a:rPr>
              <a:t>4.6 million lives and 130,000 Businesses in the U.S.</a:t>
            </a:r>
            <a:br>
              <a:rPr lang="en-US" sz="2400" dirty="0">
                <a:solidFill>
                  <a:srgbClr val="363636"/>
                </a:solidFill>
              </a:rPr>
            </a:br>
            <a:r>
              <a:rPr lang="en-US" sz="2400" dirty="0">
                <a:solidFill>
                  <a:srgbClr val="363636"/>
                </a:solidFill>
              </a:rPr>
              <a:t>and Canada.</a:t>
            </a:r>
          </a:p>
          <a:p>
            <a:pPr>
              <a:spcAft>
                <a:spcPts val="1800"/>
              </a:spcAft>
            </a:pPr>
            <a:r>
              <a:rPr lang="en-US" sz="2400" dirty="0">
                <a:solidFill>
                  <a:srgbClr val="363636"/>
                </a:solidFill>
              </a:rPr>
              <a:t>With a dedicated network of quality law firms in all 50 states and 4 Canadian provinces.</a:t>
            </a:r>
          </a:p>
        </p:txBody>
      </p:sp>
      <p:pic>
        <p:nvPicPr>
          <p:cNvPr id="20" name="Picture 19" descr="BBB-A+-logo-copy.jpg">
            <a:extLst>
              <a:ext uri="{FF2B5EF4-FFF2-40B4-BE49-F238E27FC236}">
                <a16:creationId xmlns:a16="http://schemas.microsoft.com/office/drawing/2014/main" xmlns="" id="{FBFAFCD2-ECC2-4FCA-B046-5619B4660CD9}"/>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40233" y="5876689"/>
            <a:ext cx="1825603" cy="767227"/>
          </a:xfrm>
          <a:prstGeom prst="rect">
            <a:avLst/>
          </a:prstGeom>
        </p:spPr>
      </p:pic>
      <p:grpSp>
        <p:nvGrpSpPr>
          <p:cNvPr id="21" name="Group 20">
            <a:extLst>
              <a:ext uri="{FF2B5EF4-FFF2-40B4-BE49-F238E27FC236}">
                <a16:creationId xmlns:a16="http://schemas.microsoft.com/office/drawing/2014/main" xmlns="" id="{A7206458-43D4-46F4-AB31-09941B9A952D}"/>
              </a:ext>
            </a:extLst>
          </p:cNvPr>
          <p:cNvGrpSpPr/>
          <p:nvPr/>
        </p:nvGrpSpPr>
        <p:grpSpPr>
          <a:xfrm>
            <a:off x="3054015" y="5921776"/>
            <a:ext cx="1874567" cy="905471"/>
            <a:chOff x="6908342" y="3449567"/>
            <a:chExt cx="1866149" cy="901406"/>
          </a:xfrm>
        </p:grpSpPr>
        <p:pic>
          <p:nvPicPr>
            <p:cNvPr id="22" name="Picture 21">
              <a:extLst>
                <a:ext uri="{FF2B5EF4-FFF2-40B4-BE49-F238E27FC236}">
                  <a16:creationId xmlns:a16="http://schemas.microsoft.com/office/drawing/2014/main" xmlns="" id="{9A7FCE22-B81B-4F3B-BB63-B7CB6DBB04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08342" y="3449567"/>
              <a:ext cx="1866149" cy="619962"/>
            </a:xfrm>
            <a:prstGeom prst="rect">
              <a:avLst/>
            </a:prstGeom>
          </p:spPr>
        </p:pic>
        <p:sp>
          <p:nvSpPr>
            <p:cNvPr id="23" name="TextBox 22">
              <a:extLst>
                <a:ext uri="{FF2B5EF4-FFF2-40B4-BE49-F238E27FC236}">
                  <a16:creationId xmlns:a16="http://schemas.microsoft.com/office/drawing/2014/main" xmlns="" id="{55C8CBF7-CFEE-4939-822F-979441946273}"/>
                </a:ext>
              </a:extLst>
            </p:cNvPr>
            <p:cNvSpPr txBox="1"/>
            <p:nvPr/>
          </p:nvSpPr>
          <p:spPr>
            <a:xfrm>
              <a:off x="7164363" y="4075218"/>
              <a:ext cx="576984" cy="275755"/>
            </a:xfrm>
            <a:prstGeom prst="rect">
              <a:avLst/>
            </a:prstGeom>
            <a:noFill/>
          </p:spPr>
          <p:txBody>
            <a:bodyPr wrap="square" rtlCol="0">
              <a:spAutoFit/>
            </a:bodyPr>
            <a:lstStyle/>
            <a:p>
              <a:pPr defTabSz="914082"/>
              <a:r>
                <a:rPr lang="en-US" sz="1200" b="1">
                  <a:solidFill>
                    <a:srgbClr val="353634"/>
                  </a:solidFill>
                  <a:latin typeface="Arial"/>
                </a:rPr>
                <a:t>4.7</a:t>
              </a:r>
            </a:p>
          </p:txBody>
        </p:sp>
        <p:pic>
          <p:nvPicPr>
            <p:cNvPr id="25" name="Picture 24">
              <a:extLst>
                <a:ext uri="{FF2B5EF4-FFF2-40B4-BE49-F238E27FC236}">
                  <a16:creationId xmlns:a16="http://schemas.microsoft.com/office/drawing/2014/main" xmlns="" id="{80C38CB7-986F-48BD-8B47-BC0283BA3E4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96743" y="4106414"/>
              <a:ext cx="974158" cy="179002"/>
            </a:xfrm>
            <a:prstGeom prst="rect">
              <a:avLst/>
            </a:prstGeom>
          </p:spPr>
        </p:pic>
      </p:grpSp>
      <p:sp>
        <p:nvSpPr>
          <p:cNvPr id="26" name="Rectangle 25"/>
          <p:cNvSpPr/>
          <p:nvPr/>
        </p:nvSpPr>
        <p:spPr>
          <a:xfrm>
            <a:off x="18" y="17"/>
            <a:ext cx="5624945" cy="1431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18" rIns="91412" bIns="45718" rtlCol="0" anchor="ctr"/>
          <a:lstStyle/>
          <a:p>
            <a:pPr algn="ctr" defTabSz="914082"/>
            <a:endParaRPr lang="en-US" sz="1900">
              <a:solidFill>
                <a:srgbClr val="FFFFFF"/>
              </a:solidFill>
              <a:latin typeface="Arial"/>
            </a:endParaRPr>
          </a:p>
        </p:txBody>
      </p:sp>
      <p:pic>
        <p:nvPicPr>
          <p:cNvPr id="27" name="Picture 2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72555" y="452569"/>
            <a:ext cx="3659972" cy="731995"/>
          </a:xfrm>
          <a:prstGeom prst="rect">
            <a:avLst/>
          </a:prstGeom>
        </p:spPr>
      </p:pic>
      <p:sp>
        <p:nvSpPr>
          <p:cNvPr id="19" name="Rectangle 18"/>
          <p:cNvSpPr/>
          <p:nvPr/>
        </p:nvSpPr>
        <p:spPr>
          <a:xfrm>
            <a:off x="5594835" y="0"/>
            <a:ext cx="6597165"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18" rIns="91412" bIns="45718" rtlCol="0" anchor="ctr"/>
          <a:lstStyle/>
          <a:p>
            <a:pPr algn="ctr" defTabSz="914082"/>
            <a:endParaRPr lang="en-US" sz="1900">
              <a:solidFill>
                <a:srgbClr val="FFFFFF"/>
              </a:solidFill>
              <a:latin typeface="Arial"/>
            </a:endParaRPr>
          </a:p>
        </p:txBody>
      </p:sp>
    </p:spTree>
    <p:extLst>
      <p:ext uri="{BB962C8B-B14F-4D97-AF65-F5344CB8AC3E}">
        <p14:creationId xmlns:p14="http://schemas.microsoft.com/office/powerpoint/2010/main" val="165887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decel="50000" fill="hold"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anim calcmode="lin" valueType="num">
                                      <p:cBhvr additive="base">
                                        <p:cTn id="1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decel="50000" fill="hold" nodeType="afterEffect">
                                  <p:stCondLst>
                                    <p:cond delay="2000"/>
                                  </p:stCondLst>
                                  <p:childTnLst>
                                    <p:set>
                                      <p:cBhvr>
                                        <p:cTn id="19" dur="1" fill="hold">
                                          <p:stCondLst>
                                            <p:cond delay="0"/>
                                          </p:stCondLst>
                                        </p:cTn>
                                        <p:tgtEl>
                                          <p:spTgt spid="18">
                                            <p:txEl>
                                              <p:pRg st="2" end="2"/>
                                            </p:txEl>
                                          </p:spTgt>
                                        </p:tgtEl>
                                        <p:attrNameLst>
                                          <p:attrName>style.visibility</p:attrName>
                                        </p:attrNameLst>
                                      </p:cBhvr>
                                      <p:to>
                                        <p:strVal val="visible"/>
                                      </p:to>
                                    </p:set>
                                    <p:anim calcmode="lin" valueType="num">
                                      <p:cBhvr additive="base">
                                        <p:cTn id="20"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par>
                          <p:cTn id="22" fill="hold">
                            <p:stCondLst>
                              <p:cond delay="3000"/>
                            </p:stCondLst>
                            <p:childTnLst>
                              <p:par>
                                <p:cTn id="23" presetID="2" presetClass="entr" presetSubtype="4" decel="50000" fill="hold" nodeType="afterEffect">
                                  <p:stCondLst>
                                    <p:cond delay="2000"/>
                                  </p:stCondLst>
                                  <p:childTnLst>
                                    <p:set>
                                      <p:cBhvr>
                                        <p:cTn id="24" dur="1" fill="hold">
                                          <p:stCondLst>
                                            <p:cond delay="0"/>
                                          </p:stCondLst>
                                        </p:cTn>
                                        <p:tgtEl>
                                          <p:spTgt spid="18">
                                            <p:txEl>
                                              <p:pRg st="3" end="3"/>
                                            </p:txEl>
                                          </p:spTgt>
                                        </p:tgtEl>
                                        <p:attrNameLst>
                                          <p:attrName>style.visibility</p:attrName>
                                        </p:attrNameLst>
                                      </p:cBhvr>
                                      <p:to>
                                        <p:strVal val="visible"/>
                                      </p:to>
                                    </p:set>
                                    <p:anim calcmode="lin" valueType="num">
                                      <p:cBhvr additive="base">
                                        <p:cTn id="25"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500"/>
                            </p:stCondLst>
                            <p:childTnLst>
                              <p:par>
                                <p:cTn id="28" presetID="18" presetClass="entr" presetSubtype="12"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strips(downLeft)">
                                      <p:cBhvr>
                                        <p:cTn id="30" dur="500"/>
                                        <p:tgtEl>
                                          <p:spTgt spid="20"/>
                                        </p:tgtEl>
                                      </p:cBhvr>
                                    </p:animEffect>
                                  </p:childTnLst>
                                </p:cTn>
                              </p:par>
                            </p:childTnLst>
                          </p:cTn>
                        </p:par>
                        <p:par>
                          <p:cTn id="31" fill="hold">
                            <p:stCondLst>
                              <p:cond delay="6000"/>
                            </p:stCondLst>
                            <p:childTnLst>
                              <p:par>
                                <p:cTn id="32" presetID="18" presetClass="entr" presetSubtype="12"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strips(downLeft)">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BADC7816-3FC1-4AD1-8FC1-A42E84378647}"/>
              </a:ext>
            </a:extLst>
          </p:cNvPr>
          <p:cNvSpPr>
            <a:spLocks noGrp="1"/>
          </p:cNvSpPr>
          <p:nvPr>
            <p:ph type="title"/>
          </p:nvPr>
        </p:nvSpPr>
        <p:spPr/>
        <p:txBody>
          <a:bodyPr/>
          <a:lstStyle/>
          <a:p>
            <a:r>
              <a:rPr lang="en-US"/>
              <a:t>Common Legal Situations:</a:t>
            </a:r>
          </a:p>
        </p:txBody>
      </p:sp>
      <p:sp>
        <p:nvSpPr>
          <p:cNvPr id="8" name="Content Placeholder 7">
            <a:extLst>
              <a:ext uri="{FF2B5EF4-FFF2-40B4-BE49-F238E27FC236}">
                <a16:creationId xmlns:a16="http://schemas.microsoft.com/office/drawing/2014/main" xmlns="" id="{2E8F057C-315E-4A34-B0B7-ACFFD485A6FC}"/>
              </a:ext>
            </a:extLst>
          </p:cNvPr>
          <p:cNvSpPr>
            <a:spLocks noGrp="1"/>
          </p:cNvSpPr>
          <p:nvPr>
            <p:ph idx="1"/>
          </p:nvPr>
        </p:nvSpPr>
        <p:spPr>
          <a:xfrm>
            <a:off x="1891429" y="1879601"/>
            <a:ext cx="10300571" cy="3805824"/>
          </a:xfrm>
        </p:spPr>
        <p:txBody>
          <a:bodyPr numCol="2">
            <a:noAutofit/>
          </a:bodyPr>
          <a:lstStyle/>
          <a:p>
            <a:pPr marL="571304" indent="-571304">
              <a:lnSpc>
                <a:spcPct val="100000"/>
              </a:lnSpc>
              <a:spcBef>
                <a:spcPts val="600"/>
              </a:spcBef>
              <a:buFont typeface="Arial" charset="0"/>
              <a:buChar char="•"/>
            </a:pPr>
            <a:r>
              <a:rPr lang="en-US" sz="2800" b="1" dirty="0">
                <a:latin typeface="Source Serif Pro" panose="02040603050405020204" pitchFamily="18" charset="0"/>
              </a:rPr>
              <a:t>Consumer/Finance</a:t>
            </a:r>
          </a:p>
          <a:p>
            <a:pPr marL="571304" indent="-571304">
              <a:lnSpc>
                <a:spcPct val="100000"/>
              </a:lnSpc>
              <a:spcBef>
                <a:spcPts val="600"/>
              </a:spcBef>
              <a:buFont typeface="Arial" charset="0"/>
              <a:buChar char="•"/>
            </a:pPr>
            <a:r>
              <a:rPr lang="en-US" sz="2800" b="1" dirty="0">
                <a:latin typeface="Source Serif Pro" panose="02040603050405020204" pitchFamily="18" charset="0"/>
              </a:rPr>
              <a:t>Estate Planning</a:t>
            </a:r>
          </a:p>
          <a:p>
            <a:pPr marL="571304" indent="-571304">
              <a:lnSpc>
                <a:spcPct val="100000"/>
              </a:lnSpc>
              <a:spcBef>
                <a:spcPts val="600"/>
              </a:spcBef>
              <a:buFont typeface="Arial" charset="0"/>
              <a:buChar char="•"/>
            </a:pPr>
            <a:r>
              <a:rPr lang="en-US" sz="2800" b="1" dirty="0">
                <a:latin typeface="Source Serif Pro" panose="02040603050405020204" pitchFamily="18" charset="0"/>
              </a:rPr>
              <a:t>Traffic</a:t>
            </a:r>
          </a:p>
          <a:p>
            <a:pPr marL="571304" indent="-571304">
              <a:lnSpc>
                <a:spcPct val="100000"/>
              </a:lnSpc>
              <a:spcBef>
                <a:spcPts val="600"/>
              </a:spcBef>
              <a:buFont typeface="Arial" charset="0"/>
              <a:buChar char="•"/>
            </a:pPr>
            <a:r>
              <a:rPr lang="en-US" sz="2800" b="1" dirty="0">
                <a:latin typeface="Source Serif Pro" panose="02040603050405020204" pitchFamily="18" charset="0"/>
              </a:rPr>
              <a:t>Family Law</a:t>
            </a:r>
          </a:p>
          <a:p>
            <a:pPr marL="571304" indent="-571304">
              <a:lnSpc>
                <a:spcPct val="100000"/>
              </a:lnSpc>
              <a:spcBef>
                <a:spcPts val="600"/>
              </a:spcBef>
              <a:buFont typeface="Arial" charset="0"/>
              <a:buChar char="•"/>
            </a:pPr>
            <a:r>
              <a:rPr lang="en-US" sz="2800" b="1" dirty="0">
                <a:latin typeface="Source Serif Pro" panose="02040603050405020204" pitchFamily="18" charset="0"/>
              </a:rPr>
              <a:t>Landlord/Tenant </a:t>
            </a:r>
            <a:endParaRPr lang="en-US" sz="2800" b="1" dirty="0">
              <a:latin typeface="Rubik" panose="02000604000000020004" pitchFamily="2" charset="-79"/>
            </a:endParaRPr>
          </a:p>
          <a:p>
            <a:pPr marL="571304" indent="-571304">
              <a:lnSpc>
                <a:spcPct val="100000"/>
              </a:lnSpc>
              <a:spcBef>
                <a:spcPts val="600"/>
              </a:spcBef>
              <a:buFont typeface="Arial" charset="0"/>
              <a:buChar char="•"/>
            </a:pPr>
            <a:r>
              <a:rPr lang="en-US" sz="2800" b="1" dirty="0">
                <a:latin typeface="Source Serif Pro" panose="02040603050405020204" pitchFamily="18" charset="0"/>
              </a:rPr>
              <a:t>Real Estate</a:t>
            </a:r>
          </a:p>
          <a:p>
            <a:pPr marL="571304" indent="-571304">
              <a:lnSpc>
                <a:spcPct val="100000"/>
              </a:lnSpc>
              <a:spcBef>
                <a:spcPts val="600"/>
              </a:spcBef>
              <a:buFont typeface="Arial" charset="0"/>
              <a:buChar char="•"/>
            </a:pPr>
            <a:r>
              <a:rPr lang="en-US" sz="2800" b="1" dirty="0">
                <a:latin typeface="Source Serif Pro" panose="02040603050405020204" pitchFamily="18" charset="0"/>
              </a:rPr>
              <a:t>Employment</a:t>
            </a:r>
          </a:p>
          <a:p>
            <a:pPr marL="571304" indent="-571304">
              <a:lnSpc>
                <a:spcPct val="100000"/>
              </a:lnSpc>
              <a:spcBef>
                <a:spcPts val="600"/>
              </a:spcBef>
              <a:buFont typeface="Arial" charset="0"/>
              <a:buChar char="•"/>
            </a:pPr>
            <a:r>
              <a:rPr lang="en-US" sz="2800" b="1" dirty="0">
                <a:latin typeface="Source Serif Pro" panose="02040603050405020204" pitchFamily="18" charset="0"/>
              </a:rPr>
              <a:t>Civil Litigation</a:t>
            </a:r>
          </a:p>
          <a:p>
            <a:pPr marL="571304" indent="-571304">
              <a:lnSpc>
                <a:spcPct val="100000"/>
              </a:lnSpc>
              <a:spcBef>
                <a:spcPts val="600"/>
              </a:spcBef>
              <a:buFont typeface="Arial" charset="0"/>
              <a:buChar char="•"/>
            </a:pPr>
            <a:r>
              <a:rPr lang="en-US" sz="2800" b="1" dirty="0">
                <a:latin typeface="Source Serif Pro" panose="02040603050405020204" pitchFamily="18" charset="0"/>
              </a:rPr>
              <a:t>Collection</a:t>
            </a:r>
          </a:p>
          <a:p>
            <a:pPr marL="571304" indent="-571304">
              <a:lnSpc>
                <a:spcPct val="100000"/>
              </a:lnSpc>
              <a:spcBef>
                <a:spcPts val="600"/>
              </a:spcBef>
              <a:buFont typeface="Arial" charset="0"/>
              <a:buChar char="•"/>
            </a:pPr>
            <a:r>
              <a:rPr lang="en-US" sz="2800" b="1" dirty="0">
                <a:latin typeface="Source Serif Pro" panose="02040603050405020204" pitchFamily="18" charset="0"/>
              </a:rPr>
              <a:t>General Law</a:t>
            </a:r>
          </a:p>
          <a:p>
            <a:pPr marL="571304" indent="-571304">
              <a:lnSpc>
                <a:spcPct val="100000"/>
              </a:lnSpc>
              <a:spcBef>
                <a:spcPts val="600"/>
              </a:spcBef>
              <a:buFont typeface="Arial" charset="0"/>
              <a:buChar char="•"/>
            </a:pPr>
            <a:r>
              <a:rPr lang="en-US" sz="2800" b="1" dirty="0">
                <a:latin typeface="Source Serif Pro" panose="02040603050405020204" pitchFamily="18" charset="0"/>
              </a:rPr>
              <a:t>Business</a:t>
            </a:r>
          </a:p>
          <a:p>
            <a:pPr marL="571304" indent="-571304">
              <a:lnSpc>
                <a:spcPct val="100000"/>
              </a:lnSpc>
              <a:spcBef>
                <a:spcPts val="600"/>
              </a:spcBef>
              <a:buFont typeface="Arial" charset="0"/>
              <a:buChar char="•"/>
            </a:pPr>
            <a:r>
              <a:rPr lang="en-US" sz="2800" b="1" dirty="0">
                <a:latin typeface="Source Serif Pro" panose="02040603050405020204" pitchFamily="18" charset="0"/>
              </a:rPr>
              <a:t>Criminal</a:t>
            </a:r>
          </a:p>
          <a:p>
            <a:pPr marL="571304" indent="-571304">
              <a:lnSpc>
                <a:spcPct val="100000"/>
              </a:lnSpc>
              <a:spcBef>
                <a:spcPts val="600"/>
              </a:spcBef>
              <a:buFont typeface="Arial" charset="0"/>
              <a:buChar char="•"/>
            </a:pPr>
            <a:r>
              <a:rPr lang="en-US" sz="2800" b="1" dirty="0">
                <a:latin typeface="Source Serif Pro" panose="02040603050405020204" pitchFamily="18" charset="0"/>
              </a:rPr>
              <a:t>Contract</a:t>
            </a:r>
          </a:p>
          <a:p>
            <a:pPr marL="571304" indent="-571304">
              <a:lnSpc>
                <a:spcPct val="100000"/>
              </a:lnSpc>
              <a:spcBef>
                <a:spcPts val="600"/>
              </a:spcBef>
              <a:buFont typeface="Arial" charset="0"/>
              <a:buChar char="•"/>
            </a:pPr>
            <a:r>
              <a:rPr lang="en-US" sz="2800" b="1" dirty="0">
                <a:latin typeface="Source Serif Pro" panose="02040603050405020204" pitchFamily="18" charset="0"/>
              </a:rPr>
              <a:t>Personal Injury</a:t>
            </a:r>
          </a:p>
          <a:p>
            <a:pPr marL="571304" indent="-571304">
              <a:lnSpc>
                <a:spcPct val="100000"/>
              </a:lnSpc>
              <a:spcBef>
                <a:spcPts val="600"/>
              </a:spcBef>
              <a:buFont typeface="Arial" charset="0"/>
              <a:buChar char="•"/>
            </a:pPr>
            <a:r>
              <a:rPr lang="en-US" sz="2800" b="1" dirty="0">
                <a:latin typeface="Source Serif Pro" panose="02040603050405020204" pitchFamily="18" charset="0"/>
              </a:rPr>
              <a:t>Immigration</a:t>
            </a:r>
          </a:p>
        </p:txBody>
      </p:sp>
    </p:spTree>
    <p:extLst>
      <p:ext uri="{BB962C8B-B14F-4D97-AF65-F5344CB8AC3E}">
        <p14:creationId xmlns:p14="http://schemas.microsoft.com/office/powerpoint/2010/main" val="82537930"/>
      </p:ext>
    </p:extLst>
  </p:cSld>
  <p:clrMapOvr>
    <a:masterClrMapping/>
  </p:clrMapOvr>
  <p:transition xmlns:p14="http://schemas.microsoft.com/office/powerpoint/2010/mai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603765"/>
            <a:ext cx="12192000" cy="6254235"/>
          </a:xfrm>
          <a:prstGeom prst="rect">
            <a:avLst/>
          </a:prstGeom>
        </p:spPr>
      </p:pic>
      <p:sp>
        <p:nvSpPr>
          <p:cNvPr id="2" name="Title 1"/>
          <p:cNvSpPr>
            <a:spLocks noGrp="1"/>
          </p:cNvSpPr>
          <p:nvPr>
            <p:ph type="title"/>
          </p:nvPr>
        </p:nvSpPr>
        <p:spPr>
          <a:xfrm>
            <a:off x="859750" y="1039139"/>
            <a:ext cx="9281347" cy="645584"/>
          </a:xfrm>
        </p:spPr>
        <p:txBody>
          <a:bodyPr/>
          <a:lstStyle/>
          <a:p>
            <a:r>
              <a:rPr lang="en-US" dirty="0">
                <a:solidFill>
                  <a:schemeClr val="accent6"/>
                </a:solidFill>
              </a:rPr>
              <a:t>WE ALL NEED ACCESS TO AFFORDABLE </a:t>
            </a:r>
            <a:br>
              <a:rPr lang="en-US" dirty="0">
                <a:solidFill>
                  <a:schemeClr val="accent6"/>
                </a:solidFill>
              </a:rPr>
            </a:br>
            <a:r>
              <a:rPr lang="en-US" dirty="0">
                <a:solidFill>
                  <a:schemeClr val="accent6"/>
                </a:solidFill>
              </a:rPr>
              <a:t>LEGAL SERVICES</a:t>
            </a:r>
            <a:r>
              <a:rPr lang="en-US" dirty="0"/>
              <a:t>. </a:t>
            </a:r>
            <a:br>
              <a:rPr lang="en-US" dirty="0"/>
            </a:br>
            <a:endParaRPr lang="en-US" sz="2800" dirty="0">
              <a:solidFill>
                <a:srgbClr val="70468C"/>
              </a:solidFill>
            </a:endParaRPr>
          </a:p>
        </p:txBody>
      </p:sp>
      <p:sp>
        <p:nvSpPr>
          <p:cNvPr id="4" name="Content Placeholder 3"/>
          <p:cNvSpPr>
            <a:spLocks noGrp="1"/>
          </p:cNvSpPr>
          <p:nvPr>
            <p:ph idx="1"/>
          </p:nvPr>
        </p:nvSpPr>
        <p:spPr>
          <a:xfrm>
            <a:off x="841595" y="2034222"/>
            <a:ext cx="10048068" cy="3840423"/>
          </a:xfrm>
        </p:spPr>
        <p:txBody>
          <a:bodyPr>
            <a:normAutofit/>
          </a:bodyPr>
          <a:lstStyle/>
          <a:p>
            <a:pPr>
              <a:lnSpc>
                <a:spcPts val="2987"/>
              </a:lnSpc>
              <a:buClr>
                <a:srgbClr val="002842"/>
              </a:buClr>
            </a:pPr>
            <a:r>
              <a:rPr lang="en-US" dirty="0">
                <a:solidFill>
                  <a:schemeClr val="accent6"/>
                </a:solidFill>
              </a:rPr>
              <a:t>Signed a contract or a document?</a:t>
            </a:r>
          </a:p>
          <a:p>
            <a:pPr>
              <a:lnSpc>
                <a:spcPts val="2987"/>
              </a:lnSpc>
              <a:buClr>
                <a:srgbClr val="002842"/>
              </a:buClr>
            </a:pPr>
            <a:r>
              <a:rPr lang="en-US" dirty="0">
                <a:solidFill>
                  <a:schemeClr val="accent6"/>
                </a:solidFill>
              </a:rPr>
              <a:t>Wanted to create a will?</a:t>
            </a:r>
          </a:p>
          <a:p>
            <a:pPr>
              <a:lnSpc>
                <a:spcPts val="2987"/>
              </a:lnSpc>
              <a:buClr>
                <a:srgbClr val="002842"/>
              </a:buClr>
            </a:pPr>
            <a:r>
              <a:rPr lang="en-US" dirty="0">
                <a:solidFill>
                  <a:schemeClr val="accent6"/>
                </a:solidFill>
              </a:rPr>
              <a:t>Had a landlord not refund your security deposit?</a:t>
            </a:r>
          </a:p>
          <a:p>
            <a:pPr>
              <a:lnSpc>
                <a:spcPts val="2987"/>
              </a:lnSpc>
              <a:buClr>
                <a:srgbClr val="002842"/>
              </a:buClr>
            </a:pPr>
            <a:r>
              <a:rPr lang="en-US" dirty="0">
                <a:solidFill>
                  <a:schemeClr val="accent6"/>
                </a:solidFill>
              </a:rPr>
              <a:t>Received a traffic ticket?</a:t>
            </a:r>
          </a:p>
          <a:p>
            <a:pPr>
              <a:lnSpc>
                <a:spcPts val="2987"/>
              </a:lnSpc>
              <a:buClr>
                <a:srgbClr val="002842"/>
              </a:buClr>
            </a:pPr>
            <a:r>
              <a:rPr lang="en-US" dirty="0">
                <a:solidFill>
                  <a:schemeClr val="accent6"/>
                </a:solidFill>
              </a:rPr>
              <a:t>Been in a situation where you thought the </a:t>
            </a:r>
            <a:br>
              <a:rPr lang="en-US" dirty="0">
                <a:solidFill>
                  <a:schemeClr val="accent6"/>
                </a:solidFill>
              </a:rPr>
            </a:br>
            <a:r>
              <a:rPr lang="en-US" dirty="0">
                <a:solidFill>
                  <a:schemeClr val="accent6"/>
                </a:solidFill>
              </a:rPr>
              <a:t>advice of a lawyer might be useful?</a:t>
            </a:r>
          </a:p>
        </p:txBody>
      </p:sp>
      <p:sp>
        <p:nvSpPr>
          <p:cNvPr id="6" name="Slide Number Placeholder 3"/>
          <p:cNvSpPr txBox="1">
            <a:spLocks/>
          </p:cNvSpPr>
          <p:nvPr/>
        </p:nvSpPr>
        <p:spPr>
          <a:xfrm>
            <a:off x="127001" y="6365876"/>
            <a:ext cx="795867" cy="365125"/>
          </a:xfrm>
          <a:prstGeom prst="rect">
            <a:avLst/>
          </a:prstGeom>
          <a:noFill/>
        </p:spPr>
        <p:txBody>
          <a:bodyPr vert="horz" lIns="108828" tIns="54413" rIns="108828" bIns="54413" rtlCol="0" anchor="b" anchorCtr="0"/>
          <a:lstStyle>
            <a:defPPr>
              <a:defRPr lang="en-US"/>
            </a:defPPr>
            <a:lvl1pPr marL="0" algn="ctr" defTabSz="1306220" rtl="0" eaLnBrk="1" latinLnBrk="0" hangingPunct="1">
              <a:defRPr sz="1700" kern="1200">
                <a:solidFill>
                  <a:schemeClr val="tx1">
                    <a:tint val="75000"/>
                  </a:schemeClr>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a:lstStyle>
          <a:p>
            <a:pPr algn="l"/>
            <a:fld id="{88C02A3A-A74E-4567-BAFE-5219AB7951A7}" type="slidenum">
              <a:rPr lang="en-US" sz="1200">
                <a:solidFill>
                  <a:srgbClr val="D37B24"/>
                </a:solidFill>
                <a:latin typeface="Arial"/>
                <a:cs typeface="Arial"/>
              </a:rPr>
              <a:pPr algn="l"/>
              <a:t>9</a:t>
            </a:fld>
            <a:endParaRPr lang="en-US" sz="1200" dirty="0">
              <a:solidFill>
                <a:srgbClr val="D37B24"/>
              </a:solidFill>
              <a:latin typeface="Arial"/>
              <a:cs typeface="Arial"/>
            </a:endParaRPr>
          </a:p>
        </p:txBody>
      </p:sp>
      <p:sp>
        <p:nvSpPr>
          <p:cNvPr id="8" name="Rectangle 7"/>
          <p:cNvSpPr/>
          <p:nvPr/>
        </p:nvSpPr>
        <p:spPr>
          <a:xfrm>
            <a:off x="13" y="-58404"/>
            <a:ext cx="12191999" cy="681175"/>
          </a:xfrm>
          <a:prstGeom prst="rect">
            <a:avLst/>
          </a:prstGeom>
          <a:solidFill>
            <a:srgbClr val="795C8F"/>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8" rIns="91420" bIns="45718" rtlCol="0" anchor="ctr"/>
          <a:lstStyle/>
          <a:p>
            <a:pPr algn="ctr" defTabSz="914173"/>
            <a:endParaRPr lang="en-US" sz="1900">
              <a:solidFill>
                <a:srgbClr val="FFFFFF"/>
              </a:solidFill>
              <a:latin typeface="Arial"/>
            </a:endParaRPr>
          </a:p>
        </p:txBody>
      </p:sp>
      <p:sp>
        <p:nvSpPr>
          <p:cNvPr id="7" name="Title 1"/>
          <p:cNvSpPr txBox="1">
            <a:spLocks/>
          </p:cNvSpPr>
          <p:nvPr/>
        </p:nvSpPr>
        <p:spPr>
          <a:xfrm>
            <a:off x="3028951" y="103679"/>
            <a:ext cx="8928340" cy="425831"/>
          </a:xfrm>
          <a:prstGeom prst="rect">
            <a:avLst/>
          </a:prstGeom>
        </p:spPr>
        <p:txBody>
          <a:bodyPr vert="horz" wrap="square" lIns="0" tIns="0" rIns="0" bIns="0" rtlCol="0" anchor="ctr" anchorCtr="0">
            <a:noAutofit/>
          </a:bodyPr>
          <a:lstStyle>
            <a:lvl1pPr algn="l" defTabSz="457200" rtl="0" eaLnBrk="1" latinLnBrk="0" hangingPunct="1">
              <a:lnSpc>
                <a:spcPct val="90000"/>
              </a:lnSpc>
              <a:spcBef>
                <a:spcPct val="0"/>
              </a:spcBef>
              <a:buNone/>
              <a:defRPr sz="1400" b="0" kern="0" cap="all" spc="120">
                <a:solidFill>
                  <a:srgbClr val="72736F"/>
                </a:solidFill>
                <a:latin typeface="Arial Black"/>
                <a:ea typeface="+mj-ea"/>
                <a:cs typeface="Arial Black"/>
              </a:defRPr>
            </a:lvl1pPr>
          </a:lstStyle>
          <a:p>
            <a:pPr algn="r"/>
            <a:r>
              <a:rPr lang="en-US" dirty="0">
                <a:solidFill>
                  <a:prstClr val="white"/>
                </a:solidFill>
              </a:rPr>
              <a:t>The need</a:t>
            </a:r>
          </a:p>
        </p:txBody>
      </p:sp>
      <p:sp>
        <p:nvSpPr>
          <p:cNvPr id="5" name="Rectangle 4">
            <a:extLst>
              <a:ext uri="{FF2B5EF4-FFF2-40B4-BE49-F238E27FC236}">
                <a16:creationId xmlns:a16="http://schemas.microsoft.com/office/drawing/2014/main" xmlns="" id="{C8AEEEEB-F767-B845-BBA0-FB8C0B0955CE}"/>
              </a:ext>
            </a:extLst>
          </p:cNvPr>
          <p:cNvSpPr/>
          <p:nvPr/>
        </p:nvSpPr>
        <p:spPr>
          <a:xfrm>
            <a:off x="793470" y="1406178"/>
            <a:ext cx="4538294" cy="523220"/>
          </a:xfrm>
          <a:prstGeom prst="rect">
            <a:avLst/>
          </a:prstGeom>
        </p:spPr>
        <p:txBody>
          <a:bodyPr wrap="none">
            <a:spAutoFit/>
          </a:bodyPr>
          <a:lstStyle/>
          <a:p>
            <a:r>
              <a:rPr lang="en-US" sz="2800" b="1" dirty="0">
                <a:solidFill>
                  <a:srgbClr val="7030A0"/>
                </a:solidFill>
              </a:rPr>
              <a:t>For Example, Have You Ever…</a:t>
            </a:r>
            <a:endParaRPr lang="en-US" sz="2800" dirty="0"/>
          </a:p>
        </p:txBody>
      </p:sp>
    </p:spTree>
    <p:extLst>
      <p:ext uri="{BB962C8B-B14F-4D97-AF65-F5344CB8AC3E}">
        <p14:creationId xmlns:p14="http://schemas.microsoft.com/office/powerpoint/2010/main" val="174733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LegalShield Corporate Template">
  <a:themeElements>
    <a:clrScheme name="Custom 13">
      <a:dk1>
        <a:srgbClr val="353634"/>
      </a:dk1>
      <a:lt1>
        <a:srgbClr val="FFFFFF"/>
      </a:lt1>
      <a:dk2>
        <a:srgbClr val="363636"/>
      </a:dk2>
      <a:lt2>
        <a:srgbClr val="D7D7D7"/>
      </a:lt2>
      <a:accent1>
        <a:srgbClr val="70468C"/>
      </a:accent1>
      <a:accent2>
        <a:srgbClr val="472C59"/>
      </a:accent2>
      <a:accent3>
        <a:srgbClr val="FFA540"/>
      </a:accent3>
      <a:accent4>
        <a:srgbClr val="FF3800"/>
      </a:accent4>
      <a:accent5>
        <a:srgbClr val="2575B7"/>
      </a:accent5>
      <a:accent6>
        <a:srgbClr val="234C92"/>
      </a:accent6>
      <a:hlink>
        <a:srgbClr val="6F458B"/>
      </a:hlink>
      <a:folHlink>
        <a:srgbClr val="D7D7D7"/>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5_LS Briefing">
  <a:themeElements>
    <a:clrScheme name="Custom 24">
      <a:dk1>
        <a:srgbClr val="818285"/>
      </a:dk1>
      <a:lt1>
        <a:sysClr val="window" lastClr="FFFFFF"/>
      </a:lt1>
      <a:dk2>
        <a:srgbClr val="D97F22"/>
      </a:dk2>
      <a:lt2>
        <a:srgbClr val="E7E7E7"/>
      </a:lt2>
      <a:accent1>
        <a:srgbClr val="123956"/>
      </a:accent1>
      <a:accent2>
        <a:srgbClr val="C1701F"/>
      </a:accent2>
      <a:accent3>
        <a:srgbClr val="5D5651"/>
      </a:accent3>
      <a:accent4>
        <a:srgbClr val="B23322"/>
      </a:accent4>
      <a:accent5>
        <a:srgbClr val="106C78"/>
      </a:accent5>
      <a:accent6>
        <a:srgbClr val="000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9050">
          <a:solidFill>
            <a:srgbClr val="E48623"/>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LS Briefing">
  <a:themeElements>
    <a:clrScheme name="Custom 25">
      <a:dk1>
        <a:srgbClr val="818285"/>
      </a:dk1>
      <a:lt1>
        <a:sysClr val="window" lastClr="FFFFFF"/>
      </a:lt1>
      <a:dk2>
        <a:srgbClr val="D48224"/>
      </a:dk2>
      <a:lt2>
        <a:srgbClr val="E7E7E7"/>
      </a:lt2>
      <a:accent1>
        <a:srgbClr val="123956"/>
      </a:accent1>
      <a:accent2>
        <a:srgbClr val="D48224"/>
      </a:accent2>
      <a:accent3>
        <a:srgbClr val="5D5651"/>
      </a:accent3>
      <a:accent4>
        <a:srgbClr val="B23322"/>
      </a:accent4>
      <a:accent5>
        <a:srgbClr val="106C78"/>
      </a:accent5>
      <a:accent6>
        <a:srgbClr val="000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9050">
          <a:solidFill>
            <a:srgbClr val="E48623"/>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Custom Design">
  <a:themeElements>
    <a:clrScheme name="Custom 9">
      <a:dk1>
        <a:srgbClr val="7F7973"/>
      </a:dk1>
      <a:lt1>
        <a:srgbClr val="FFFFFF"/>
      </a:lt1>
      <a:dk2>
        <a:srgbClr val="D8822D"/>
      </a:dk2>
      <a:lt2>
        <a:srgbClr val="FFFFFF"/>
      </a:lt2>
      <a:accent1>
        <a:srgbClr val="E6942C"/>
      </a:accent1>
      <a:accent2>
        <a:srgbClr val="001B30"/>
      </a:accent2>
      <a:accent3>
        <a:srgbClr val="A6A6A6"/>
      </a:accent3>
      <a:accent4>
        <a:srgbClr val="E6942C"/>
      </a:accent4>
      <a:accent5>
        <a:srgbClr val="001B30"/>
      </a:accent5>
      <a:accent6>
        <a:srgbClr val="A6A6A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2_LegalShield Corporate Template">
  <a:themeElements>
    <a:clrScheme name="NewLSBrand2">
      <a:dk1>
        <a:srgbClr val="353634"/>
      </a:dk1>
      <a:lt1>
        <a:srgbClr val="FFFFFF"/>
      </a:lt1>
      <a:dk2>
        <a:srgbClr val="363636"/>
      </a:dk2>
      <a:lt2>
        <a:srgbClr val="D7D7D7"/>
      </a:lt2>
      <a:accent1>
        <a:srgbClr val="70468C"/>
      </a:accent1>
      <a:accent2>
        <a:srgbClr val="472C59"/>
      </a:accent2>
      <a:accent3>
        <a:srgbClr val="FFA540"/>
      </a:accent3>
      <a:accent4>
        <a:srgbClr val="FF3800"/>
      </a:accent4>
      <a:accent5>
        <a:srgbClr val="2575B7"/>
      </a:accent5>
      <a:accent6>
        <a:srgbClr val="234C92"/>
      </a:accent6>
      <a:hlink>
        <a:srgbClr val="FF3800"/>
      </a:hlink>
      <a:folHlink>
        <a:srgbClr val="D7D7D7"/>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36283</TotalTime>
  <Words>3344</Words>
  <Application>Microsoft Macintosh PowerPoint</Application>
  <PresentationFormat>Custom</PresentationFormat>
  <Paragraphs>445</Paragraphs>
  <Slides>41</Slides>
  <Notes>39</Notes>
  <HiddenSlides>4</HiddenSlides>
  <MMClips>0</MMClips>
  <ScaleCrop>false</ScaleCrop>
  <HeadingPairs>
    <vt:vector size="4" baseType="variant">
      <vt:variant>
        <vt:lpstr>Theme</vt:lpstr>
      </vt:variant>
      <vt:variant>
        <vt:i4>6</vt:i4>
      </vt:variant>
      <vt:variant>
        <vt:lpstr>Slide Titles</vt:lpstr>
      </vt:variant>
      <vt:variant>
        <vt:i4>41</vt:i4>
      </vt:variant>
    </vt:vector>
  </HeadingPairs>
  <TitlesOfParts>
    <vt:vector size="47" baseType="lpstr">
      <vt:lpstr>LegalShield Corporate Template</vt:lpstr>
      <vt:lpstr>1_Office Theme</vt:lpstr>
      <vt:lpstr>5_LS Briefing</vt:lpstr>
      <vt:lpstr>1_LS Briefing</vt:lpstr>
      <vt:lpstr>1_Custom Design</vt:lpstr>
      <vt:lpstr>2_LegalShield Corporate Template</vt:lpstr>
      <vt:lpstr>PowerPoint Presentation</vt:lpstr>
      <vt:lpstr>  </vt:lpstr>
      <vt:lpstr>  </vt:lpstr>
      <vt:lpstr>PowerPoint Presentation</vt:lpstr>
      <vt:lpstr>PowerPoint Presentation</vt:lpstr>
      <vt:lpstr>PowerPoint Presentation</vt:lpstr>
      <vt:lpstr>PowerPoint Presentation</vt:lpstr>
      <vt:lpstr>Common Legal Situations:</vt:lpstr>
      <vt:lpstr>WE ALL NEED ACCESS TO AFFORDABLE  LEGAL SERVICES.  </vt:lpstr>
      <vt:lpstr>The Main Reasons people Don’t Seek Legal Counsel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Who’s Covered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Frequently Asked Questions: Everything You Need To Know.</vt:lpstr>
      <vt:lpstr>PowerPoint Presentation</vt:lpstr>
      <vt:lpstr>PowerPoint Presentation</vt:lpstr>
      <vt:lpstr>Thank You The Highest Compliment I Can Receive Is The Personal Referral Of Your Friends, Family, and Business Associates.  Who Do You Know That Might Need These Valuable Services?</vt:lpstr>
      <vt:lpstr>OPTIONAL SLIDES (Copy and Insert AS NEEDED)</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South</dc:creator>
  <cp:lastModifiedBy>SGB Mac Mini</cp:lastModifiedBy>
  <cp:revision>1221</cp:revision>
  <cp:lastPrinted>2018-02-20T19:13:18Z</cp:lastPrinted>
  <dcterms:created xsi:type="dcterms:W3CDTF">2017-08-17T16:34:25Z</dcterms:created>
  <dcterms:modified xsi:type="dcterms:W3CDTF">2019-01-21T21:16:49Z</dcterms:modified>
</cp:coreProperties>
</file>